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24"/>
  </p:notesMasterIdLst>
  <p:handoutMasterIdLst>
    <p:handoutMasterId r:id="rId25"/>
  </p:handoutMasterIdLst>
  <p:sldIdLst>
    <p:sldId id="286" r:id="rId6"/>
    <p:sldId id="289" r:id="rId7"/>
    <p:sldId id="1378" r:id="rId8"/>
    <p:sldId id="1379" r:id="rId9"/>
    <p:sldId id="1380" r:id="rId10"/>
    <p:sldId id="1382" r:id="rId11"/>
    <p:sldId id="1383" r:id="rId12"/>
    <p:sldId id="1377" r:id="rId13"/>
    <p:sldId id="1381" r:id="rId14"/>
    <p:sldId id="292" r:id="rId15"/>
    <p:sldId id="539" r:id="rId16"/>
    <p:sldId id="1384" r:id="rId17"/>
    <p:sldId id="1385" r:id="rId18"/>
    <p:sldId id="540" r:id="rId19"/>
    <p:sldId id="1387" r:id="rId20"/>
    <p:sldId id="550" r:id="rId21"/>
    <p:sldId id="293" r:id="rId22"/>
    <p:sldId id="1388" r:id="rId2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41" autoAdjust="0"/>
    <p:restoredTop sz="78329" autoAdjust="0"/>
  </p:normalViewPr>
  <p:slideViewPr>
    <p:cSldViewPr snapToGrid="0">
      <p:cViewPr varScale="1">
        <p:scale>
          <a:sx n="86" d="100"/>
          <a:sy n="86" d="100"/>
        </p:scale>
        <p:origin x="109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1075"/>
    </p:cViewPr>
  </p:sorterViewPr>
  <p:notesViewPr>
    <p:cSldViewPr snapToGrid="0" showGuides="1">
      <p:cViewPr varScale="1">
        <p:scale>
          <a:sx n="62" d="100"/>
          <a:sy n="62" d="100"/>
        </p:scale>
        <p:origin x="285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snsfiler01.org.bas.se\dfs-data-01\Gem_dok\BI\BI%20Kansli\BI%20Analys\21XX%20Konjunktur%20och%20statistik\2102%20Byggkonjunkturen\Flyttade%20filer\Byggkonjunkturen\Word-%20och%20diagrammallar%20f&#246;r%20BK\Byggkonjunkturen%20-%20Diagramunderlag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snsfiler01.org.bas.se\dfs-data-01\Gem_dok\BI\BI%20Kansli\BI%20Analys\21XX%20Konjunktur%20och%20statistik\2102%20Byggkonjunkturen\Flyttade%20filer\Byggkonjunkturen\Word-%20och%20diagrammallar%20f&#246;r%20BK\Byggkonjunkturen%20-%20Diagramunderlag.xlsx" TargetMode="External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0062499999999998E-2"/>
          <c:y val="0.12348333333333333"/>
          <c:w val="0.87336005328071542"/>
          <c:h val="0.79547424242424247"/>
        </c:manualLayout>
      </c:layout>
      <c:lineChart>
        <c:grouping val="standard"/>
        <c:varyColors val="0"/>
        <c:ser>
          <c:idx val="0"/>
          <c:order val="0"/>
          <c:tx>
            <c:strRef>
              <c:f>' ESI o BNP '!$B$3</c:f>
              <c:strCache>
                <c:ptCount val="1"/>
                <c:pt idx="0">
                  <c:v>BNP kvartal, vä (y-o-y)</c:v>
                </c:pt>
              </c:strCache>
            </c:strRef>
          </c:tx>
          <c:spPr>
            <a:ln w="22225">
              <a:solidFill>
                <a:srgbClr val="5C6D74"/>
              </a:solidFill>
            </a:ln>
          </c:spPr>
          <c:marker>
            <c:symbol val="none"/>
          </c:marker>
          <c:cat>
            <c:strRef>
              <c:f>' ESI o BNP '!$A$4:$A$318</c:f>
              <c:strCache>
                <c:ptCount val="313"/>
                <c:pt idx="0">
                  <c:v>97</c:v>
                </c:pt>
                <c:pt idx="12">
                  <c:v>98</c:v>
                </c:pt>
                <c:pt idx="24">
                  <c:v>99</c:v>
                </c:pt>
                <c:pt idx="36">
                  <c:v>00</c:v>
                </c:pt>
                <c:pt idx="48">
                  <c:v>01</c:v>
                </c:pt>
                <c:pt idx="60">
                  <c:v>02</c:v>
                </c:pt>
                <c:pt idx="72">
                  <c:v>03</c:v>
                </c:pt>
                <c:pt idx="84">
                  <c:v>04</c:v>
                </c:pt>
                <c:pt idx="96">
                  <c:v>05</c:v>
                </c:pt>
                <c:pt idx="108">
                  <c:v>06</c:v>
                </c:pt>
                <c:pt idx="120">
                  <c:v>07</c:v>
                </c:pt>
                <c:pt idx="132">
                  <c:v>08</c:v>
                </c:pt>
                <c:pt idx="144">
                  <c:v>09</c:v>
                </c:pt>
                <c:pt idx="156">
                  <c:v>10</c:v>
                </c:pt>
                <c:pt idx="168">
                  <c:v>11</c:v>
                </c:pt>
                <c:pt idx="180">
                  <c:v>12</c:v>
                </c:pt>
                <c:pt idx="192">
                  <c:v>13</c:v>
                </c:pt>
                <c:pt idx="197">
                  <c:v>m06</c:v>
                </c:pt>
                <c:pt idx="203">
                  <c:v>m12</c:v>
                </c:pt>
                <c:pt idx="204">
                  <c:v>14</c:v>
                </c:pt>
                <c:pt idx="205">
                  <c:v>m02</c:v>
                </c:pt>
                <c:pt idx="209">
                  <c:v>m06</c:v>
                </c:pt>
                <c:pt idx="215">
                  <c:v>m12</c:v>
                </c:pt>
                <c:pt idx="216">
                  <c:v>15</c:v>
                </c:pt>
                <c:pt idx="217">
                  <c:v>m02</c:v>
                </c:pt>
                <c:pt idx="227">
                  <c:v>m12</c:v>
                </c:pt>
                <c:pt idx="228">
                  <c:v>16</c:v>
                </c:pt>
                <c:pt idx="239">
                  <c:v>m12</c:v>
                </c:pt>
                <c:pt idx="240">
                  <c:v>17</c:v>
                </c:pt>
                <c:pt idx="251">
                  <c:v>m12</c:v>
                </c:pt>
                <c:pt idx="252">
                  <c:v>18</c:v>
                </c:pt>
                <c:pt idx="263">
                  <c:v>m12</c:v>
                </c:pt>
                <c:pt idx="264">
                  <c:v>19</c:v>
                </c:pt>
                <c:pt idx="275">
                  <c:v>m12</c:v>
                </c:pt>
                <c:pt idx="276">
                  <c:v>20</c:v>
                </c:pt>
                <c:pt idx="277">
                  <c:v>m02</c:v>
                </c:pt>
                <c:pt idx="279">
                  <c:v>04</c:v>
                </c:pt>
                <c:pt idx="281">
                  <c:v>m06</c:v>
                </c:pt>
                <c:pt idx="285">
                  <c:v>m10</c:v>
                </c:pt>
                <c:pt idx="286">
                  <c:v>m11</c:v>
                </c:pt>
                <c:pt idx="287">
                  <c:v>m12</c:v>
                </c:pt>
                <c:pt idx="288">
                  <c:v>21</c:v>
                </c:pt>
                <c:pt idx="293">
                  <c:v>m06</c:v>
                </c:pt>
                <c:pt idx="299">
                  <c:v>m12</c:v>
                </c:pt>
                <c:pt idx="300">
                  <c:v>22</c:v>
                </c:pt>
                <c:pt idx="305">
                  <c:v>m06</c:v>
                </c:pt>
                <c:pt idx="311">
                  <c:v>m12</c:v>
                </c:pt>
                <c:pt idx="312">
                  <c:v>23</c:v>
                </c:pt>
              </c:strCache>
            </c:strRef>
          </c:cat>
          <c:val>
            <c:numRef>
              <c:f>' ESI o BNP '!$B$4:$B$327</c:f>
              <c:numCache>
                <c:formatCode>General</c:formatCode>
                <c:ptCount val="324"/>
                <c:pt idx="0">
                  <c:v>-0.7</c:v>
                </c:pt>
                <c:pt idx="1">
                  <c:v>-0.7</c:v>
                </c:pt>
                <c:pt idx="2">
                  <c:v>-0.7</c:v>
                </c:pt>
                <c:pt idx="3">
                  <c:v>4.3</c:v>
                </c:pt>
                <c:pt idx="4">
                  <c:v>4.3</c:v>
                </c:pt>
                <c:pt idx="5">
                  <c:v>4.3</c:v>
                </c:pt>
                <c:pt idx="6">
                  <c:v>3.6</c:v>
                </c:pt>
                <c:pt idx="7">
                  <c:v>3.6</c:v>
                </c:pt>
                <c:pt idx="8">
                  <c:v>3.6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5.0999999999999996</c:v>
                </c:pt>
                <c:pt idx="13">
                  <c:v>5.0999999999999996</c:v>
                </c:pt>
                <c:pt idx="14">
                  <c:v>5.0999999999999996</c:v>
                </c:pt>
                <c:pt idx="15">
                  <c:v>3.8</c:v>
                </c:pt>
                <c:pt idx="16">
                  <c:v>3.8</c:v>
                </c:pt>
                <c:pt idx="17">
                  <c:v>3.8</c:v>
                </c:pt>
                <c:pt idx="18">
                  <c:v>4.5</c:v>
                </c:pt>
                <c:pt idx="19">
                  <c:v>4.5</c:v>
                </c:pt>
                <c:pt idx="20">
                  <c:v>4.5</c:v>
                </c:pt>
                <c:pt idx="21">
                  <c:v>3.9</c:v>
                </c:pt>
                <c:pt idx="22">
                  <c:v>3.9</c:v>
                </c:pt>
                <c:pt idx="23">
                  <c:v>3.9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4.0999999999999996</c:v>
                </c:pt>
                <c:pt idx="28">
                  <c:v>4.0999999999999996</c:v>
                </c:pt>
                <c:pt idx="29">
                  <c:v>4.0999999999999996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4.8</c:v>
                </c:pt>
                <c:pt idx="34">
                  <c:v>4.8</c:v>
                </c:pt>
                <c:pt idx="35">
                  <c:v>4.8</c:v>
                </c:pt>
                <c:pt idx="36">
                  <c:v>4.7</c:v>
                </c:pt>
                <c:pt idx="37">
                  <c:v>4.7</c:v>
                </c:pt>
                <c:pt idx="38">
                  <c:v>4.7</c:v>
                </c:pt>
                <c:pt idx="39">
                  <c:v>5.6</c:v>
                </c:pt>
                <c:pt idx="40">
                  <c:v>5.6</c:v>
                </c:pt>
                <c:pt idx="41">
                  <c:v>5.6</c:v>
                </c:pt>
                <c:pt idx="42">
                  <c:v>5.9</c:v>
                </c:pt>
                <c:pt idx="43">
                  <c:v>5.9</c:v>
                </c:pt>
                <c:pt idx="44">
                  <c:v>5.9</c:v>
                </c:pt>
                <c:pt idx="45">
                  <c:v>3.1</c:v>
                </c:pt>
                <c:pt idx="46">
                  <c:v>3.1</c:v>
                </c:pt>
                <c:pt idx="47">
                  <c:v>3.1</c:v>
                </c:pt>
                <c:pt idx="48">
                  <c:v>3.3</c:v>
                </c:pt>
                <c:pt idx="49">
                  <c:v>3.3</c:v>
                </c:pt>
                <c:pt idx="50">
                  <c:v>3.3</c:v>
                </c:pt>
                <c:pt idx="51">
                  <c:v>0.8</c:v>
                </c:pt>
                <c:pt idx="52">
                  <c:v>0.8</c:v>
                </c:pt>
                <c:pt idx="53">
                  <c:v>0.8</c:v>
                </c:pt>
                <c:pt idx="54">
                  <c:v>0.7</c:v>
                </c:pt>
                <c:pt idx="55">
                  <c:v>0.7</c:v>
                </c:pt>
                <c:pt idx="56">
                  <c:v>0.7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0.3</c:v>
                </c:pt>
                <c:pt idx="61">
                  <c:v>0.3</c:v>
                </c:pt>
                <c:pt idx="62">
                  <c:v>0.3</c:v>
                </c:pt>
                <c:pt idx="63">
                  <c:v>3.1</c:v>
                </c:pt>
                <c:pt idx="64">
                  <c:v>3.1</c:v>
                </c:pt>
                <c:pt idx="65">
                  <c:v>3.1</c:v>
                </c:pt>
                <c:pt idx="66">
                  <c:v>3.5</c:v>
                </c:pt>
                <c:pt idx="67">
                  <c:v>3.5</c:v>
                </c:pt>
                <c:pt idx="68">
                  <c:v>3.5</c:v>
                </c:pt>
                <c:pt idx="69">
                  <c:v>2</c:v>
                </c:pt>
                <c:pt idx="70">
                  <c:v>2</c:v>
                </c:pt>
                <c:pt idx="71">
                  <c:v>2</c:v>
                </c:pt>
                <c:pt idx="72">
                  <c:v>3.6</c:v>
                </c:pt>
                <c:pt idx="73">
                  <c:v>3.6</c:v>
                </c:pt>
                <c:pt idx="74">
                  <c:v>3.6</c:v>
                </c:pt>
                <c:pt idx="75">
                  <c:v>0.8</c:v>
                </c:pt>
                <c:pt idx="76">
                  <c:v>0.8</c:v>
                </c:pt>
                <c:pt idx="77">
                  <c:v>0.8</c:v>
                </c:pt>
                <c:pt idx="78">
                  <c:v>2.2999999999999998</c:v>
                </c:pt>
                <c:pt idx="79">
                  <c:v>2.2999999999999998</c:v>
                </c:pt>
                <c:pt idx="80">
                  <c:v>2.2999999999999998</c:v>
                </c:pt>
                <c:pt idx="81">
                  <c:v>2.5</c:v>
                </c:pt>
                <c:pt idx="82">
                  <c:v>2.5</c:v>
                </c:pt>
                <c:pt idx="83">
                  <c:v>2.5</c:v>
                </c:pt>
                <c:pt idx="84">
                  <c:v>3.8</c:v>
                </c:pt>
                <c:pt idx="85">
                  <c:v>3.8</c:v>
                </c:pt>
                <c:pt idx="86">
                  <c:v>3.8</c:v>
                </c:pt>
                <c:pt idx="87">
                  <c:v>4.9000000000000004</c:v>
                </c:pt>
                <c:pt idx="88">
                  <c:v>4.9000000000000004</c:v>
                </c:pt>
                <c:pt idx="89">
                  <c:v>4.9000000000000004</c:v>
                </c:pt>
                <c:pt idx="90">
                  <c:v>3.8</c:v>
                </c:pt>
                <c:pt idx="91">
                  <c:v>3.8</c:v>
                </c:pt>
                <c:pt idx="92">
                  <c:v>3.8</c:v>
                </c:pt>
                <c:pt idx="93">
                  <c:v>4.7</c:v>
                </c:pt>
                <c:pt idx="94">
                  <c:v>4.7</c:v>
                </c:pt>
                <c:pt idx="95">
                  <c:v>4.7</c:v>
                </c:pt>
                <c:pt idx="96">
                  <c:v>1.4</c:v>
                </c:pt>
                <c:pt idx="97">
                  <c:v>1.4</c:v>
                </c:pt>
                <c:pt idx="98">
                  <c:v>1.4</c:v>
                </c:pt>
                <c:pt idx="99">
                  <c:v>3.8</c:v>
                </c:pt>
                <c:pt idx="100">
                  <c:v>3.8</c:v>
                </c:pt>
                <c:pt idx="101">
                  <c:v>3.8</c:v>
                </c:pt>
                <c:pt idx="102">
                  <c:v>3.3</c:v>
                </c:pt>
                <c:pt idx="103">
                  <c:v>3.3</c:v>
                </c:pt>
                <c:pt idx="104" formatCode="0.0">
                  <c:v>3.3</c:v>
                </c:pt>
                <c:pt idx="105" formatCode="0.0">
                  <c:v>2.9</c:v>
                </c:pt>
                <c:pt idx="106" formatCode="0.0">
                  <c:v>2.9</c:v>
                </c:pt>
                <c:pt idx="107" formatCode="0.0">
                  <c:v>2.9</c:v>
                </c:pt>
                <c:pt idx="108" formatCode="0.0">
                  <c:v>5.3</c:v>
                </c:pt>
                <c:pt idx="109" formatCode="0.0">
                  <c:v>5.3</c:v>
                </c:pt>
                <c:pt idx="110" formatCode="0.0">
                  <c:v>5.3</c:v>
                </c:pt>
                <c:pt idx="111" formatCode="0.0">
                  <c:v>3.9</c:v>
                </c:pt>
                <c:pt idx="112" formatCode="0.0">
                  <c:v>3.9</c:v>
                </c:pt>
                <c:pt idx="113" formatCode="0.0">
                  <c:v>3.9</c:v>
                </c:pt>
                <c:pt idx="114" formatCode="0.0">
                  <c:v>4.8</c:v>
                </c:pt>
                <c:pt idx="115" formatCode="0.0">
                  <c:v>4.8</c:v>
                </c:pt>
                <c:pt idx="116" formatCode="0.0">
                  <c:v>4.8</c:v>
                </c:pt>
                <c:pt idx="117" formatCode="0.0">
                  <c:v>4.7</c:v>
                </c:pt>
                <c:pt idx="118" formatCode="0.0">
                  <c:v>4.7</c:v>
                </c:pt>
                <c:pt idx="119" formatCode="0.0">
                  <c:v>4.7</c:v>
                </c:pt>
                <c:pt idx="120" formatCode="0.0">
                  <c:v>4.4000000000000004</c:v>
                </c:pt>
                <c:pt idx="121" formatCode="0.0">
                  <c:v>4.4000000000000004</c:v>
                </c:pt>
                <c:pt idx="122" formatCode="0.0">
                  <c:v>4.4000000000000004</c:v>
                </c:pt>
                <c:pt idx="123" formatCode="0.0">
                  <c:v>3.4</c:v>
                </c:pt>
                <c:pt idx="124" formatCode="0.0">
                  <c:v>3.4</c:v>
                </c:pt>
                <c:pt idx="125" formatCode="0.0">
                  <c:v>3.4</c:v>
                </c:pt>
                <c:pt idx="126" formatCode="0.0">
                  <c:v>3</c:v>
                </c:pt>
                <c:pt idx="127" formatCode="0.0">
                  <c:v>3</c:v>
                </c:pt>
                <c:pt idx="128" formatCode="0.0">
                  <c:v>3</c:v>
                </c:pt>
                <c:pt idx="129" formatCode="0.0">
                  <c:v>3</c:v>
                </c:pt>
                <c:pt idx="130" formatCode="0.0">
                  <c:v>3</c:v>
                </c:pt>
                <c:pt idx="131" formatCode="0.0">
                  <c:v>3</c:v>
                </c:pt>
                <c:pt idx="132" formatCode="0.0">
                  <c:v>0.7</c:v>
                </c:pt>
                <c:pt idx="133" formatCode="0.0">
                  <c:v>0.7</c:v>
                </c:pt>
                <c:pt idx="134" formatCode="0.0">
                  <c:v>0.7</c:v>
                </c:pt>
                <c:pt idx="135" formatCode="0.0">
                  <c:v>2.5</c:v>
                </c:pt>
                <c:pt idx="136" formatCode="0.0">
                  <c:v>2.5</c:v>
                </c:pt>
                <c:pt idx="137" formatCode="0.0">
                  <c:v>2.5</c:v>
                </c:pt>
                <c:pt idx="138" formatCode="0.0">
                  <c:v>0.2</c:v>
                </c:pt>
                <c:pt idx="139" formatCode="0.0">
                  <c:v>0.2</c:v>
                </c:pt>
                <c:pt idx="140" formatCode="0.0">
                  <c:v>0.2</c:v>
                </c:pt>
                <c:pt idx="141" formatCode="0.0">
                  <c:v>-5</c:v>
                </c:pt>
                <c:pt idx="142" formatCode="0.0">
                  <c:v>-5</c:v>
                </c:pt>
                <c:pt idx="143" formatCode="0.0">
                  <c:v>-5</c:v>
                </c:pt>
                <c:pt idx="144" formatCode="0.0">
                  <c:v>-5.5</c:v>
                </c:pt>
                <c:pt idx="145" formatCode="0.0">
                  <c:v>-5.5</c:v>
                </c:pt>
                <c:pt idx="146" formatCode="0.0">
                  <c:v>-5.5</c:v>
                </c:pt>
                <c:pt idx="147" formatCode="0.0">
                  <c:v>-6</c:v>
                </c:pt>
                <c:pt idx="148" formatCode="0.0">
                  <c:v>-6</c:v>
                </c:pt>
                <c:pt idx="149" formatCode="0.0">
                  <c:v>-6</c:v>
                </c:pt>
                <c:pt idx="150" formatCode="0.0">
                  <c:v>-4.9000000000000004</c:v>
                </c:pt>
                <c:pt idx="151" formatCode="0.0">
                  <c:v>-4.9000000000000004</c:v>
                </c:pt>
                <c:pt idx="152" formatCode="0.0">
                  <c:v>-4.9000000000000004</c:v>
                </c:pt>
                <c:pt idx="153" formatCode="0.0">
                  <c:v>-0.9</c:v>
                </c:pt>
                <c:pt idx="154" formatCode="0.0">
                  <c:v>-0.9</c:v>
                </c:pt>
                <c:pt idx="155" formatCode="0.0">
                  <c:v>-0.9</c:v>
                </c:pt>
                <c:pt idx="156" formatCode="0.0">
                  <c:v>3.1</c:v>
                </c:pt>
                <c:pt idx="157" formatCode="0.0">
                  <c:v>3.1</c:v>
                </c:pt>
                <c:pt idx="158" formatCode="0.0">
                  <c:v>3.1</c:v>
                </c:pt>
                <c:pt idx="159" formatCode="0.0">
                  <c:v>5.8</c:v>
                </c:pt>
                <c:pt idx="160" formatCode="0.0">
                  <c:v>5.8</c:v>
                </c:pt>
                <c:pt idx="161" formatCode="0.0">
                  <c:v>5.8</c:v>
                </c:pt>
                <c:pt idx="162" formatCode="0.0">
                  <c:v>6.8</c:v>
                </c:pt>
                <c:pt idx="163" formatCode="0.0">
                  <c:v>6.8</c:v>
                </c:pt>
                <c:pt idx="164" formatCode="0.0">
                  <c:v>6.8</c:v>
                </c:pt>
                <c:pt idx="165" formatCode="0.0">
                  <c:v>8</c:v>
                </c:pt>
                <c:pt idx="166" formatCode="0.0">
                  <c:v>8</c:v>
                </c:pt>
                <c:pt idx="167" formatCode="0.0">
                  <c:v>8</c:v>
                </c:pt>
                <c:pt idx="168" formatCode="0.0">
                  <c:v>5.8</c:v>
                </c:pt>
                <c:pt idx="169" formatCode="0.0">
                  <c:v>5.8</c:v>
                </c:pt>
                <c:pt idx="170" formatCode="0.0">
                  <c:v>5.8</c:v>
                </c:pt>
                <c:pt idx="171" formatCode="0.0">
                  <c:v>3.1</c:v>
                </c:pt>
                <c:pt idx="172" formatCode="0.0">
                  <c:v>3.1</c:v>
                </c:pt>
                <c:pt idx="173" formatCode="0.0">
                  <c:v>3.1</c:v>
                </c:pt>
                <c:pt idx="174" formatCode="0.0">
                  <c:v>3.8</c:v>
                </c:pt>
                <c:pt idx="175" formatCode="0.0">
                  <c:v>3.8</c:v>
                </c:pt>
                <c:pt idx="176" formatCode="0.0">
                  <c:v>3.8</c:v>
                </c:pt>
                <c:pt idx="177" formatCode="0.0">
                  <c:v>0.4</c:v>
                </c:pt>
                <c:pt idx="178" formatCode="0.0">
                  <c:v>0.4</c:v>
                </c:pt>
                <c:pt idx="179" formatCode="0.0">
                  <c:v>0.4</c:v>
                </c:pt>
                <c:pt idx="180" formatCode="0.0">
                  <c:v>0.8</c:v>
                </c:pt>
                <c:pt idx="181" formatCode="0.0">
                  <c:v>0.8</c:v>
                </c:pt>
                <c:pt idx="182" formatCode="0.0">
                  <c:v>0.8</c:v>
                </c:pt>
                <c:pt idx="183" formatCode="0.0">
                  <c:v>-0.2</c:v>
                </c:pt>
                <c:pt idx="184" formatCode="0.0">
                  <c:v>-0.2</c:v>
                </c:pt>
                <c:pt idx="185" formatCode="0.0">
                  <c:v>-0.2</c:v>
                </c:pt>
                <c:pt idx="186" formatCode="0.0">
                  <c:v>-1.6</c:v>
                </c:pt>
                <c:pt idx="187" formatCode="0.0">
                  <c:v>-1.6</c:v>
                </c:pt>
                <c:pt idx="188" formatCode="0.0">
                  <c:v>-1.6</c:v>
                </c:pt>
                <c:pt idx="189" formatCode="0.0">
                  <c:v>-1.4</c:v>
                </c:pt>
                <c:pt idx="190" formatCode="0.0">
                  <c:v>-1.4</c:v>
                </c:pt>
                <c:pt idx="191" formatCode="0.0">
                  <c:v>-1.4</c:v>
                </c:pt>
                <c:pt idx="192" formatCode="0.0">
                  <c:v>-0.1</c:v>
                </c:pt>
                <c:pt idx="193" formatCode="0.0">
                  <c:v>-0.1</c:v>
                </c:pt>
                <c:pt idx="194" formatCode="0.0">
                  <c:v>-0.1</c:v>
                </c:pt>
                <c:pt idx="195" formatCode="0.0">
                  <c:v>1</c:v>
                </c:pt>
                <c:pt idx="196" formatCode="0.0">
                  <c:v>1</c:v>
                </c:pt>
                <c:pt idx="197" formatCode="0.0">
                  <c:v>1</c:v>
                </c:pt>
                <c:pt idx="198" formatCode="0.0">
                  <c:v>1.3</c:v>
                </c:pt>
                <c:pt idx="199" formatCode="0.0">
                  <c:v>1.3</c:v>
                </c:pt>
                <c:pt idx="200" formatCode="0.0">
                  <c:v>1.3</c:v>
                </c:pt>
                <c:pt idx="201" formatCode="0.0">
                  <c:v>2.6</c:v>
                </c:pt>
                <c:pt idx="202" formatCode="0.0">
                  <c:v>2.6</c:v>
                </c:pt>
                <c:pt idx="203" formatCode="0.0">
                  <c:v>2.6</c:v>
                </c:pt>
                <c:pt idx="204" formatCode="0.0">
                  <c:v>1.8</c:v>
                </c:pt>
                <c:pt idx="205" formatCode="0.0">
                  <c:v>1.8</c:v>
                </c:pt>
                <c:pt idx="206" formatCode="0.0">
                  <c:v>1.8</c:v>
                </c:pt>
                <c:pt idx="207" formatCode="0.0">
                  <c:v>2.4</c:v>
                </c:pt>
                <c:pt idx="208" formatCode="0.0">
                  <c:v>2.4</c:v>
                </c:pt>
                <c:pt idx="209" formatCode="0.0">
                  <c:v>2.4</c:v>
                </c:pt>
                <c:pt idx="210" formatCode="0.0">
                  <c:v>3</c:v>
                </c:pt>
                <c:pt idx="211" formatCode="0.0">
                  <c:v>3</c:v>
                </c:pt>
                <c:pt idx="212" formatCode="0.0">
                  <c:v>3</c:v>
                </c:pt>
                <c:pt idx="213" formatCode="0.0">
                  <c:v>3.4</c:v>
                </c:pt>
                <c:pt idx="214" formatCode="0.0">
                  <c:v>3.4</c:v>
                </c:pt>
                <c:pt idx="215" formatCode="0.0">
                  <c:v>3.4</c:v>
                </c:pt>
                <c:pt idx="216" formatCode="0.0">
                  <c:v>3.6</c:v>
                </c:pt>
                <c:pt idx="217" formatCode="0.0">
                  <c:v>3.6</c:v>
                </c:pt>
                <c:pt idx="218" formatCode="0.0">
                  <c:v>3.6</c:v>
                </c:pt>
                <c:pt idx="219" formatCode="0.0">
                  <c:v>4.4000000000000004</c:v>
                </c:pt>
                <c:pt idx="220" formatCode="0.0">
                  <c:v>4.4000000000000004</c:v>
                </c:pt>
                <c:pt idx="221" formatCode="0.0">
                  <c:v>4.4000000000000004</c:v>
                </c:pt>
                <c:pt idx="222" formatCode="0.0">
                  <c:v>4.5</c:v>
                </c:pt>
                <c:pt idx="223" formatCode="0.0">
                  <c:v>4.5</c:v>
                </c:pt>
                <c:pt idx="224" formatCode="0.0">
                  <c:v>4.5</c:v>
                </c:pt>
                <c:pt idx="225" formatCode="0.0">
                  <c:v>5.3</c:v>
                </c:pt>
                <c:pt idx="226" formatCode="0.0">
                  <c:v>5.3</c:v>
                </c:pt>
                <c:pt idx="227" formatCode="0.0">
                  <c:v>5.3</c:v>
                </c:pt>
                <c:pt idx="228" formatCode="0.0">
                  <c:v>2.5</c:v>
                </c:pt>
                <c:pt idx="229" formatCode="0.0">
                  <c:v>2.5</c:v>
                </c:pt>
                <c:pt idx="230" formatCode="0.0">
                  <c:v>2.5</c:v>
                </c:pt>
                <c:pt idx="231" formatCode="0.0">
                  <c:v>3.1</c:v>
                </c:pt>
                <c:pt idx="232" formatCode="0.0">
                  <c:v>3.1</c:v>
                </c:pt>
                <c:pt idx="233" formatCode="0.0">
                  <c:v>3.1</c:v>
                </c:pt>
                <c:pt idx="234" formatCode="0.0">
                  <c:v>0.9</c:v>
                </c:pt>
                <c:pt idx="235" formatCode="0.0">
                  <c:v>0.9</c:v>
                </c:pt>
                <c:pt idx="236" formatCode="0.0">
                  <c:v>0.9</c:v>
                </c:pt>
                <c:pt idx="237" formatCode="0.0">
                  <c:v>1.8</c:v>
                </c:pt>
                <c:pt idx="238" formatCode="0.0">
                  <c:v>1.8</c:v>
                </c:pt>
                <c:pt idx="239" formatCode="0.0">
                  <c:v>1.8</c:v>
                </c:pt>
                <c:pt idx="240" formatCode="0.0">
                  <c:v>2.9</c:v>
                </c:pt>
                <c:pt idx="241" formatCode="0.0">
                  <c:v>2.9</c:v>
                </c:pt>
                <c:pt idx="242" formatCode="0.0">
                  <c:v>2.9</c:v>
                </c:pt>
                <c:pt idx="243" formatCode="0.0">
                  <c:v>1.7</c:v>
                </c:pt>
                <c:pt idx="244" formatCode="0.0">
                  <c:v>1.7</c:v>
                </c:pt>
                <c:pt idx="245" formatCode="0.0">
                  <c:v>1.7</c:v>
                </c:pt>
                <c:pt idx="246" formatCode="0.0">
                  <c:v>3.1</c:v>
                </c:pt>
                <c:pt idx="247" formatCode="0.0">
                  <c:v>3.1</c:v>
                </c:pt>
                <c:pt idx="248" formatCode="0.0">
                  <c:v>3.1</c:v>
                </c:pt>
                <c:pt idx="249" formatCode="0.0">
                  <c:v>2.6</c:v>
                </c:pt>
                <c:pt idx="250" formatCode="0.0">
                  <c:v>2.6</c:v>
                </c:pt>
                <c:pt idx="251" formatCode="0.0">
                  <c:v>2.6</c:v>
                </c:pt>
                <c:pt idx="252" formatCode="0.0">
                  <c:v>2.2999999999999998</c:v>
                </c:pt>
                <c:pt idx="253" formatCode="0.0">
                  <c:v>2.2999999999999998</c:v>
                </c:pt>
                <c:pt idx="254" formatCode="0.0">
                  <c:v>2.2999999999999998</c:v>
                </c:pt>
                <c:pt idx="255" formatCode="0.0">
                  <c:v>3</c:v>
                </c:pt>
                <c:pt idx="256" formatCode="0.0">
                  <c:v>3</c:v>
                </c:pt>
                <c:pt idx="257" formatCode="0.0">
                  <c:v>3</c:v>
                </c:pt>
                <c:pt idx="258" formatCode="0.0">
                  <c:v>0.7</c:v>
                </c:pt>
                <c:pt idx="259" formatCode="0.0">
                  <c:v>0.7</c:v>
                </c:pt>
                <c:pt idx="260" formatCode="0.0">
                  <c:v>0.7</c:v>
                </c:pt>
                <c:pt idx="261" formatCode="0.0">
                  <c:v>1.7</c:v>
                </c:pt>
                <c:pt idx="262" formatCode="0.0">
                  <c:v>1.7</c:v>
                </c:pt>
                <c:pt idx="263" formatCode="0.0">
                  <c:v>1.7</c:v>
                </c:pt>
                <c:pt idx="264" formatCode="0.0">
                  <c:v>2.1</c:v>
                </c:pt>
                <c:pt idx="265" formatCode="0.0">
                  <c:v>2.1</c:v>
                </c:pt>
                <c:pt idx="266" formatCode="0.0">
                  <c:v>2.1</c:v>
                </c:pt>
                <c:pt idx="267" formatCode="0.0">
                  <c:v>1.1000000000000001</c:v>
                </c:pt>
                <c:pt idx="268" formatCode="0.0">
                  <c:v>1.1000000000000001</c:v>
                </c:pt>
                <c:pt idx="269" formatCode="0.0">
                  <c:v>1.1000000000000001</c:v>
                </c:pt>
                <c:pt idx="270" formatCode="0.0">
                  <c:v>3</c:v>
                </c:pt>
                <c:pt idx="271" formatCode="0.0">
                  <c:v>3</c:v>
                </c:pt>
                <c:pt idx="272" formatCode="0.0">
                  <c:v>3</c:v>
                </c:pt>
                <c:pt idx="273" formatCode="0.0">
                  <c:v>1.8</c:v>
                </c:pt>
                <c:pt idx="274" formatCode="0.0">
                  <c:v>1.8</c:v>
                </c:pt>
                <c:pt idx="275" formatCode="0.0">
                  <c:v>1.8</c:v>
                </c:pt>
                <c:pt idx="276" formatCode="0.0">
                  <c:v>0.9</c:v>
                </c:pt>
                <c:pt idx="277" formatCode="0.0">
                  <c:v>0.9</c:v>
                </c:pt>
                <c:pt idx="278" formatCode="0.0">
                  <c:v>0.9</c:v>
                </c:pt>
                <c:pt idx="279" formatCode="0.0">
                  <c:v>-7.6</c:v>
                </c:pt>
                <c:pt idx="280" formatCode="0.0">
                  <c:v>-7.6</c:v>
                </c:pt>
                <c:pt idx="281" formatCode="0.0">
                  <c:v>-7.6</c:v>
                </c:pt>
                <c:pt idx="282" formatCode="0.0">
                  <c:v>-1.1000000000000001</c:v>
                </c:pt>
                <c:pt idx="283" formatCode="0.0">
                  <c:v>-1.1000000000000001</c:v>
                </c:pt>
                <c:pt idx="284" formatCode="0.0">
                  <c:v>-1.1000000000000001</c:v>
                </c:pt>
                <c:pt idx="285" formatCode="0.0">
                  <c:v>-0.7</c:v>
                </c:pt>
                <c:pt idx="286" formatCode="0.0">
                  <c:v>-0.7</c:v>
                </c:pt>
                <c:pt idx="287" formatCode="0.0">
                  <c:v>-0.7</c:v>
                </c:pt>
                <c:pt idx="288" formatCode="0.0">
                  <c:v>0</c:v>
                </c:pt>
                <c:pt idx="289" formatCode="0.0">
                  <c:v>0</c:v>
                </c:pt>
                <c:pt idx="290" formatCode="0.0">
                  <c:v>0</c:v>
                </c:pt>
                <c:pt idx="291" formatCode="0.0">
                  <c:v>11.3</c:v>
                </c:pt>
                <c:pt idx="292" formatCode="0.0">
                  <c:v>11.3</c:v>
                </c:pt>
                <c:pt idx="293" formatCode="0.0">
                  <c:v>11.3</c:v>
                </c:pt>
                <c:pt idx="294" formatCode="0.0">
                  <c:v>5.8</c:v>
                </c:pt>
                <c:pt idx="295" formatCode="0.0">
                  <c:v>5.8</c:v>
                </c:pt>
                <c:pt idx="296" formatCode="0.0">
                  <c:v>5.8</c:v>
                </c:pt>
                <c:pt idx="297" formatCode="0.0">
                  <c:v>7.6</c:v>
                </c:pt>
                <c:pt idx="298" formatCode="0.0">
                  <c:v>7.6</c:v>
                </c:pt>
                <c:pt idx="299" formatCode="0.0">
                  <c:v>7.6</c:v>
                </c:pt>
                <c:pt idx="300" formatCode="0.0">
                  <c:v>5.4</c:v>
                </c:pt>
                <c:pt idx="301" formatCode="0.0">
                  <c:v>5.4</c:v>
                </c:pt>
                <c:pt idx="302" formatCode="0.0">
                  <c:v>5.4</c:v>
                </c:pt>
                <c:pt idx="303" formatCode="0.0">
                  <c:v>3.5</c:v>
                </c:pt>
                <c:pt idx="304" formatCode="0.0">
                  <c:v>3.5</c:v>
                </c:pt>
                <c:pt idx="305" formatCode="0.0">
                  <c:v>3.5</c:v>
                </c:pt>
                <c:pt idx="306" formatCode="0.0">
                  <c:v>2.5</c:v>
                </c:pt>
                <c:pt idx="307" formatCode="0.0">
                  <c:v>2.5</c:v>
                </c:pt>
                <c:pt idx="308" formatCode="0.0">
                  <c:v>2.5</c:v>
                </c:pt>
                <c:pt idx="309" formatCode="0.0">
                  <c:v>-0.5</c:v>
                </c:pt>
                <c:pt idx="310" formatCode="0.0">
                  <c:v>-0.5</c:v>
                </c:pt>
                <c:pt idx="311" formatCode="0.0">
                  <c:v>-0.5</c:v>
                </c:pt>
                <c:pt idx="312" formatCode="0.0">
                  <c:v>2.2000000000000002</c:v>
                </c:pt>
                <c:pt idx="313" formatCode="0.0">
                  <c:v>2.2000000000000002</c:v>
                </c:pt>
                <c:pt idx="314" formatCode="0.0">
                  <c:v>2.2000000000000002</c:v>
                </c:pt>
                <c:pt idx="315" formatCode="0.0">
                  <c:v>-0.8</c:v>
                </c:pt>
                <c:pt idx="316" formatCode="0.0">
                  <c:v>-0.8</c:v>
                </c:pt>
                <c:pt idx="317" formatCode="0.0">
                  <c:v>-0.8</c:v>
                </c:pt>
                <c:pt idx="318" formatCode="0.0">
                  <c:v>-1.5</c:v>
                </c:pt>
                <c:pt idx="319" formatCode="0.0">
                  <c:v>-1.5</c:v>
                </c:pt>
                <c:pt idx="320" formatCode="0.0">
                  <c:v>-1.5</c:v>
                </c:pt>
                <c:pt idx="321" formatCode="0.0">
                  <c:v>-0.7</c:v>
                </c:pt>
                <c:pt idx="322" formatCode="0.0">
                  <c:v>-0.7</c:v>
                </c:pt>
                <c:pt idx="323" formatCode="0.0">
                  <c:v>-0.7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2CD-4263-8B7D-FFB494C5C7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3535920"/>
        <c:axId val="283536312"/>
      </c:lineChart>
      <c:lineChart>
        <c:grouping val="standard"/>
        <c:varyColors val="0"/>
        <c:ser>
          <c:idx val="1"/>
          <c:order val="1"/>
          <c:tx>
            <c:strRef>
              <c:f>' ESI o BNP '!$C$3</c:f>
              <c:strCache>
                <c:ptCount val="1"/>
                <c:pt idx="0">
                  <c:v>KI:s barometerindikator, hö (mån)</c:v>
                </c:pt>
              </c:strCache>
            </c:strRef>
          </c:tx>
          <c:spPr>
            <a:ln w="22225">
              <a:solidFill>
                <a:srgbClr val="FF634F"/>
              </a:solidFill>
            </a:ln>
          </c:spPr>
          <c:marker>
            <c:symbol val="none"/>
          </c:marker>
          <c:cat>
            <c:strRef>
              <c:f>' ESI o BNP '!$A$4:$A$331</c:f>
              <c:strCache>
                <c:ptCount val="325"/>
                <c:pt idx="0">
                  <c:v>97</c:v>
                </c:pt>
                <c:pt idx="12">
                  <c:v>98</c:v>
                </c:pt>
                <c:pt idx="24">
                  <c:v>99</c:v>
                </c:pt>
                <c:pt idx="36">
                  <c:v>00</c:v>
                </c:pt>
                <c:pt idx="48">
                  <c:v>01</c:v>
                </c:pt>
                <c:pt idx="60">
                  <c:v>02</c:v>
                </c:pt>
                <c:pt idx="72">
                  <c:v>03</c:v>
                </c:pt>
                <c:pt idx="84">
                  <c:v>04</c:v>
                </c:pt>
                <c:pt idx="96">
                  <c:v>05</c:v>
                </c:pt>
                <c:pt idx="108">
                  <c:v>06</c:v>
                </c:pt>
                <c:pt idx="120">
                  <c:v>07</c:v>
                </c:pt>
                <c:pt idx="132">
                  <c:v>08</c:v>
                </c:pt>
                <c:pt idx="144">
                  <c:v>09</c:v>
                </c:pt>
                <c:pt idx="156">
                  <c:v>10</c:v>
                </c:pt>
                <c:pt idx="168">
                  <c:v>11</c:v>
                </c:pt>
                <c:pt idx="180">
                  <c:v>12</c:v>
                </c:pt>
                <c:pt idx="192">
                  <c:v>13</c:v>
                </c:pt>
                <c:pt idx="197">
                  <c:v>m06</c:v>
                </c:pt>
                <c:pt idx="203">
                  <c:v>m12</c:v>
                </c:pt>
                <c:pt idx="204">
                  <c:v>14</c:v>
                </c:pt>
                <c:pt idx="205">
                  <c:v>m02</c:v>
                </c:pt>
                <c:pt idx="209">
                  <c:v>m06</c:v>
                </c:pt>
                <c:pt idx="215">
                  <c:v>m12</c:v>
                </c:pt>
                <c:pt idx="216">
                  <c:v>15</c:v>
                </c:pt>
                <c:pt idx="217">
                  <c:v>m02</c:v>
                </c:pt>
                <c:pt idx="227">
                  <c:v>m12</c:v>
                </c:pt>
                <c:pt idx="228">
                  <c:v>16</c:v>
                </c:pt>
                <c:pt idx="239">
                  <c:v>m12</c:v>
                </c:pt>
                <c:pt idx="240">
                  <c:v>17</c:v>
                </c:pt>
                <c:pt idx="251">
                  <c:v>m12</c:v>
                </c:pt>
                <c:pt idx="252">
                  <c:v>18</c:v>
                </c:pt>
                <c:pt idx="263">
                  <c:v>m12</c:v>
                </c:pt>
                <c:pt idx="264">
                  <c:v>19</c:v>
                </c:pt>
                <c:pt idx="275">
                  <c:v>m12</c:v>
                </c:pt>
                <c:pt idx="276">
                  <c:v>20</c:v>
                </c:pt>
                <c:pt idx="277">
                  <c:v>m02</c:v>
                </c:pt>
                <c:pt idx="279">
                  <c:v>04</c:v>
                </c:pt>
                <c:pt idx="281">
                  <c:v>m06</c:v>
                </c:pt>
                <c:pt idx="285">
                  <c:v>m10</c:v>
                </c:pt>
                <c:pt idx="286">
                  <c:v>m11</c:v>
                </c:pt>
                <c:pt idx="287">
                  <c:v>m12</c:v>
                </c:pt>
                <c:pt idx="288">
                  <c:v>21</c:v>
                </c:pt>
                <c:pt idx="293">
                  <c:v>m06</c:v>
                </c:pt>
                <c:pt idx="299">
                  <c:v>m12</c:v>
                </c:pt>
                <c:pt idx="300">
                  <c:v>22</c:v>
                </c:pt>
                <c:pt idx="305">
                  <c:v>m06</c:v>
                </c:pt>
                <c:pt idx="311">
                  <c:v>m12</c:v>
                </c:pt>
                <c:pt idx="312">
                  <c:v>23</c:v>
                </c:pt>
                <c:pt idx="317">
                  <c:v>m06</c:v>
                </c:pt>
                <c:pt idx="323">
                  <c:v>m12</c:v>
                </c:pt>
                <c:pt idx="324">
                  <c:v>24</c:v>
                </c:pt>
              </c:strCache>
            </c:strRef>
          </c:cat>
          <c:val>
            <c:numRef>
              <c:f>' ESI o BNP '!$C$4:$C$331</c:f>
              <c:numCache>
                <c:formatCode>General</c:formatCode>
                <c:ptCount val="328"/>
                <c:pt idx="0">
                  <c:v>93.9</c:v>
                </c:pt>
                <c:pt idx="1">
                  <c:v>94.2</c:v>
                </c:pt>
                <c:pt idx="2">
                  <c:v>96.8</c:v>
                </c:pt>
                <c:pt idx="3">
                  <c:v>97</c:v>
                </c:pt>
                <c:pt idx="4">
                  <c:v>95.9</c:v>
                </c:pt>
                <c:pt idx="5">
                  <c:v>97</c:v>
                </c:pt>
                <c:pt idx="6">
                  <c:v>99.4</c:v>
                </c:pt>
                <c:pt idx="7">
                  <c:v>99.5</c:v>
                </c:pt>
                <c:pt idx="8">
                  <c:v>102.4</c:v>
                </c:pt>
                <c:pt idx="9">
                  <c:v>104.5</c:v>
                </c:pt>
                <c:pt idx="10">
                  <c:v>104.3</c:v>
                </c:pt>
                <c:pt idx="11">
                  <c:v>105.4</c:v>
                </c:pt>
                <c:pt idx="12">
                  <c:v>106.6</c:v>
                </c:pt>
                <c:pt idx="13">
                  <c:v>104.4</c:v>
                </c:pt>
                <c:pt idx="14">
                  <c:v>104.6</c:v>
                </c:pt>
                <c:pt idx="15">
                  <c:v>102.9</c:v>
                </c:pt>
                <c:pt idx="16">
                  <c:v>104.9</c:v>
                </c:pt>
                <c:pt idx="17">
                  <c:v>106.3</c:v>
                </c:pt>
                <c:pt idx="18">
                  <c:v>105.4</c:v>
                </c:pt>
                <c:pt idx="19">
                  <c:v>101.3</c:v>
                </c:pt>
                <c:pt idx="20">
                  <c:v>101</c:v>
                </c:pt>
                <c:pt idx="21">
                  <c:v>100.1</c:v>
                </c:pt>
                <c:pt idx="22">
                  <c:v>98.8</c:v>
                </c:pt>
                <c:pt idx="23">
                  <c:v>97.1</c:v>
                </c:pt>
                <c:pt idx="24">
                  <c:v>95.3</c:v>
                </c:pt>
                <c:pt idx="25">
                  <c:v>95.6</c:v>
                </c:pt>
                <c:pt idx="26">
                  <c:v>95.3</c:v>
                </c:pt>
                <c:pt idx="27">
                  <c:v>96.8</c:v>
                </c:pt>
                <c:pt idx="28">
                  <c:v>102</c:v>
                </c:pt>
                <c:pt idx="29">
                  <c:v>103.3</c:v>
                </c:pt>
                <c:pt idx="30">
                  <c:v>103.1</c:v>
                </c:pt>
                <c:pt idx="31">
                  <c:v>106.6</c:v>
                </c:pt>
                <c:pt idx="32">
                  <c:v>108.1</c:v>
                </c:pt>
                <c:pt idx="33">
                  <c:v>106.6</c:v>
                </c:pt>
                <c:pt idx="34">
                  <c:v>108.4</c:v>
                </c:pt>
                <c:pt idx="35">
                  <c:v>110.2</c:v>
                </c:pt>
                <c:pt idx="36">
                  <c:v>111.7</c:v>
                </c:pt>
                <c:pt idx="37">
                  <c:v>113.1</c:v>
                </c:pt>
                <c:pt idx="38">
                  <c:v>114.9</c:v>
                </c:pt>
                <c:pt idx="39">
                  <c:v>114.3</c:v>
                </c:pt>
                <c:pt idx="40">
                  <c:v>113.2</c:v>
                </c:pt>
                <c:pt idx="41">
                  <c:v>113.1</c:v>
                </c:pt>
                <c:pt idx="42">
                  <c:v>114</c:v>
                </c:pt>
                <c:pt idx="43">
                  <c:v>112.9</c:v>
                </c:pt>
                <c:pt idx="44">
                  <c:v>110.4</c:v>
                </c:pt>
                <c:pt idx="45">
                  <c:v>110.5</c:v>
                </c:pt>
                <c:pt idx="46">
                  <c:v>108.7</c:v>
                </c:pt>
                <c:pt idx="47">
                  <c:v>103.7</c:v>
                </c:pt>
                <c:pt idx="48">
                  <c:v>100.3</c:v>
                </c:pt>
                <c:pt idx="49">
                  <c:v>96.7</c:v>
                </c:pt>
                <c:pt idx="50">
                  <c:v>94.7</c:v>
                </c:pt>
                <c:pt idx="51">
                  <c:v>93.2</c:v>
                </c:pt>
                <c:pt idx="52">
                  <c:v>90.7</c:v>
                </c:pt>
                <c:pt idx="53">
                  <c:v>88.4</c:v>
                </c:pt>
                <c:pt idx="54">
                  <c:v>84.4</c:v>
                </c:pt>
                <c:pt idx="55">
                  <c:v>84.6</c:v>
                </c:pt>
                <c:pt idx="56">
                  <c:v>86</c:v>
                </c:pt>
                <c:pt idx="57">
                  <c:v>86.1</c:v>
                </c:pt>
                <c:pt idx="58">
                  <c:v>88.4</c:v>
                </c:pt>
                <c:pt idx="59">
                  <c:v>90.4</c:v>
                </c:pt>
                <c:pt idx="60">
                  <c:v>91.7</c:v>
                </c:pt>
                <c:pt idx="61">
                  <c:v>91.7</c:v>
                </c:pt>
                <c:pt idx="62">
                  <c:v>94.6</c:v>
                </c:pt>
                <c:pt idx="63">
                  <c:v>94.1</c:v>
                </c:pt>
                <c:pt idx="64">
                  <c:v>92</c:v>
                </c:pt>
                <c:pt idx="65">
                  <c:v>95.6</c:v>
                </c:pt>
                <c:pt idx="66">
                  <c:v>93.3</c:v>
                </c:pt>
                <c:pt idx="67">
                  <c:v>91.3</c:v>
                </c:pt>
                <c:pt idx="68">
                  <c:v>92.4</c:v>
                </c:pt>
                <c:pt idx="69">
                  <c:v>87.9</c:v>
                </c:pt>
                <c:pt idx="70">
                  <c:v>89.4</c:v>
                </c:pt>
                <c:pt idx="71">
                  <c:v>91.1</c:v>
                </c:pt>
                <c:pt idx="72">
                  <c:v>88.8</c:v>
                </c:pt>
                <c:pt idx="73">
                  <c:v>94.6</c:v>
                </c:pt>
                <c:pt idx="74">
                  <c:v>91.4</c:v>
                </c:pt>
                <c:pt idx="75">
                  <c:v>87.9</c:v>
                </c:pt>
                <c:pt idx="76">
                  <c:v>90.1</c:v>
                </c:pt>
                <c:pt idx="77">
                  <c:v>87.1</c:v>
                </c:pt>
                <c:pt idx="78">
                  <c:v>86.1</c:v>
                </c:pt>
                <c:pt idx="79">
                  <c:v>89.3</c:v>
                </c:pt>
                <c:pt idx="80">
                  <c:v>90.2</c:v>
                </c:pt>
                <c:pt idx="81">
                  <c:v>90.8</c:v>
                </c:pt>
                <c:pt idx="82">
                  <c:v>90.2</c:v>
                </c:pt>
                <c:pt idx="83">
                  <c:v>93.6</c:v>
                </c:pt>
                <c:pt idx="84">
                  <c:v>93.2</c:v>
                </c:pt>
                <c:pt idx="85">
                  <c:v>95.4</c:v>
                </c:pt>
                <c:pt idx="86">
                  <c:v>95.5</c:v>
                </c:pt>
                <c:pt idx="87">
                  <c:v>98.9</c:v>
                </c:pt>
                <c:pt idx="88">
                  <c:v>100.2</c:v>
                </c:pt>
                <c:pt idx="89">
                  <c:v>101.6</c:v>
                </c:pt>
                <c:pt idx="90">
                  <c:v>101.8</c:v>
                </c:pt>
                <c:pt idx="91">
                  <c:v>104.4</c:v>
                </c:pt>
                <c:pt idx="92">
                  <c:v>107.1</c:v>
                </c:pt>
                <c:pt idx="93">
                  <c:v>103.7</c:v>
                </c:pt>
                <c:pt idx="94">
                  <c:v>103.6</c:v>
                </c:pt>
                <c:pt idx="95">
                  <c:v>101.9</c:v>
                </c:pt>
                <c:pt idx="96">
                  <c:v>104.4</c:v>
                </c:pt>
                <c:pt idx="97">
                  <c:v>102.9</c:v>
                </c:pt>
                <c:pt idx="98">
                  <c:v>102.2</c:v>
                </c:pt>
                <c:pt idx="99">
                  <c:v>98.4</c:v>
                </c:pt>
                <c:pt idx="100">
                  <c:v>98.3</c:v>
                </c:pt>
                <c:pt idx="101">
                  <c:v>100.5</c:v>
                </c:pt>
                <c:pt idx="102">
                  <c:v>98.9</c:v>
                </c:pt>
                <c:pt idx="103">
                  <c:v>99.8</c:v>
                </c:pt>
                <c:pt idx="104">
                  <c:v>102.1</c:v>
                </c:pt>
                <c:pt idx="105">
                  <c:v>103.8</c:v>
                </c:pt>
                <c:pt idx="106">
                  <c:v>104.3</c:v>
                </c:pt>
                <c:pt idx="107">
                  <c:v>105.9</c:v>
                </c:pt>
                <c:pt idx="108">
                  <c:v>108.8</c:v>
                </c:pt>
                <c:pt idx="109">
                  <c:v>109.8</c:v>
                </c:pt>
                <c:pt idx="110">
                  <c:v>107.5</c:v>
                </c:pt>
                <c:pt idx="111">
                  <c:v>108.2</c:v>
                </c:pt>
                <c:pt idx="112">
                  <c:v>107.5</c:v>
                </c:pt>
                <c:pt idx="113">
                  <c:v>108.2</c:v>
                </c:pt>
                <c:pt idx="114">
                  <c:v>106</c:v>
                </c:pt>
                <c:pt idx="115">
                  <c:v>106.9</c:v>
                </c:pt>
                <c:pt idx="116">
                  <c:v>108</c:v>
                </c:pt>
                <c:pt idx="117">
                  <c:v>109.8</c:v>
                </c:pt>
                <c:pt idx="118">
                  <c:v>111.8</c:v>
                </c:pt>
                <c:pt idx="119">
                  <c:v>110.3</c:v>
                </c:pt>
                <c:pt idx="120">
                  <c:v>110.2</c:v>
                </c:pt>
                <c:pt idx="121">
                  <c:v>110.9</c:v>
                </c:pt>
                <c:pt idx="122">
                  <c:v>110.4</c:v>
                </c:pt>
                <c:pt idx="123">
                  <c:v>114.3</c:v>
                </c:pt>
                <c:pt idx="124">
                  <c:v>112</c:v>
                </c:pt>
                <c:pt idx="125">
                  <c:v>112.9</c:v>
                </c:pt>
                <c:pt idx="126">
                  <c:v>112.5</c:v>
                </c:pt>
                <c:pt idx="127">
                  <c:v>110</c:v>
                </c:pt>
                <c:pt idx="128">
                  <c:v>106.9</c:v>
                </c:pt>
                <c:pt idx="129">
                  <c:v>108.1</c:v>
                </c:pt>
                <c:pt idx="130">
                  <c:v>107</c:v>
                </c:pt>
                <c:pt idx="131">
                  <c:v>107</c:v>
                </c:pt>
                <c:pt idx="132">
                  <c:v>103.1</c:v>
                </c:pt>
                <c:pt idx="133">
                  <c:v>100.8</c:v>
                </c:pt>
                <c:pt idx="134">
                  <c:v>103.1</c:v>
                </c:pt>
                <c:pt idx="135">
                  <c:v>102.2</c:v>
                </c:pt>
                <c:pt idx="136">
                  <c:v>96.3</c:v>
                </c:pt>
                <c:pt idx="137">
                  <c:v>93.8</c:v>
                </c:pt>
                <c:pt idx="138">
                  <c:v>89.4</c:v>
                </c:pt>
                <c:pt idx="139">
                  <c:v>87.1</c:v>
                </c:pt>
                <c:pt idx="140">
                  <c:v>88.4</c:v>
                </c:pt>
                <c:pt idx="141">
                  <c:v>82.5</c:v>
                </c:pt>
                <c:pt idx="142">
                  <c:v>74</c:v>
                </c:pt>
                <c:pt idx="143">
                  <c:v>71.3</c:v>
                </c:pt>
                <c:pt idx="144">
                  <c:v>73.400000000000006</c:v>
                </c:pt>
                <c:pt idx="145">
                  <c:v>73.099999999999994</c:v>
                </c:pt>
                <c:pt idx="146">
                  <c:v>69.5</c:v>
                </c:pt>
                <c:pt idx="147">
                  <c:v>69.7</c:v>
                </c:pt>
                <c:pt idx="148">
                  <c:v>75</c:v>
                </c:pt>
                <c:pt idx="149">
                  <c:v>76.900000000000006</c:v>
                </c:pt>
                <c:pt idx="150">
                  <c:v>84</c:v>
                </c:pt>
                <c:pt idx="151">
                  <c:v>87.6</c:v>
                </c:pt>
                <c:pt idx="152">
                  <c:v>89.1</c:v>
                </c:pt>
                <c:pt idx="153">
                  <c:v>94.4</c:v>
                </c:pt>
                <c:pt idx="154">
                  <c:v>97</c:v>
                </c:pt>
                <c:pt idx="155">
                  <c:v>102.2</c:v>
                </c:pt>
                <c:pt idx="156">
                  <c:v>102.4</c:v>
                </c:pt>
                <c:pt idx="157">
                  <c:v>105.9</c:v>
                </c:pt>
                <c:pt idx="158">
                  <c:v>104.6</c:v>
                </c:pt>
                <c:pt idx="159">
                  <c:v>103.6</c:v>
                </c:pt>
                <c:pt idx="160">
                  <c:v>108.3</c:v>
                </c:pt>
                <c:pt idx="161">
                  <c:v>110</c:v>
                </c:pt>
                <c:pt idx="162">
                  <c:v>109</c:v>
                </c:pt>
                <c:pt idx="163">
                  <c:v>110</c:v>
                </c:pt>
                <c:pt idx="164">
                  <c:v>114.8</c:v>
                </c:pt>
                <c:pt idx="165">
                  <c:v>112.8</c:v>
                </c:pt>
                <c:pt idx="166">
                  <c:v>115.6</c:v>
                </c:pt>
                <c:pt idx="167">
                  <c:v>113.6</c:v>
                </c:pt>
                <c:pt idx="168">
                  <c:v>115.3</c:v>
                </c:pt>
                <c:pt idx="169">
                  <c:v>115.1</c:v>
                </c:pt>
                <c:pt idx="170">
                  <c:v>111.4</c:v>
                </c:pt>
                <c:pt idx="171">
                  <c:v>108.3</c:v>
                </c:pt>
                <c:pt idx="172">
                  <c:v>109.9</c:v>
                </c:pt>
                <c:pt idx="173">
                  <c:v>107.5</c:v>
                </c:pt>
                <c:pt idx="174">
                  <c:v>102.3</c:v>
                </c:pt>
                <c:pt idx="175">
                  <c:v>98.5</c:v>
                </c:pt>
                <c:pt idx="176">
                  <c:v>96.4</c:v>
                </c:pt>
                <c:pt idx="177">
                  <c:v>95.7</c:v>
                </c:pt>
                <c:pt idx="178">
                  <c:v>95</c:v>
                </c:pt>
                <c:pt idx="179">
                  <c:v>93.8</c:v>
                </c:pt>
                <c:pt idx="180">
                  <c:v>90.7</c:v>
                </c:pt>
                <c:pt idx="181">
                  <c:v>91.7</c:v>
                </c:pt>
                <c:pt idx="182">
                  <c:v>99.3</c:v>
                </c:pt>
                <c:pt idx="183">
                  <c:v>100.5</c:v>
                </c:pt>
                <c:pt idx="184">
                  <c:v>99.1</c:v>
                </c:pt>
                <c:pt idx="185">
                  <c:v>96.5</c:v>
                </c:pt>
                <c:pt idx="186">
                  <c:v>94.5</c:v>
                </c:pt>
                <c:pt idx="187">
                  <c:v>94.7</c:v>
                </c:pt>
                <c:pt idx="188">
                  <c:v>95.2</c:v>
                </c:pt>
                <c:pt idx="189">
                  <c:v>91.1</c:v>
                </c:pt>
                <c:pt idx="190">
                  <c:v>85.7</c:v>
                </c:pt>
                <c:pt idx="191">
                  <c:v>87.5</c:v>
                </c:pt>
                <c:pt idx="192">
                  <c:v>87.5</c:v>
                </c:pt>
                <c:pt idx="193">
                  <c:v>92.8</c:v>
                </c:pt>
                <c:pt idx="194">
                  <c:v>94.1</c:v>
                </c:pt>
                <c:pt idx="195">
                  <c:v>93</c:v>
                </c:pt>
                <c:pt idx="196">
                  <c:v>92.8</c:v>
                </c:pt>
                <c:pt idx="197">
                  <c:v>95.3</c:v>
                </c:pt>
                <c:pt idx="198">
                  <c:v>97.1</c:v>
                </c:pt>
                <c:pt idx="199">
                  <c:v>97.6</c:v>
                </c:pt>
                <c:pt idx="200">
                  <c:v>98.7</c:v>
                </c:pt>
                <c:pt idx="201">
                  <c:v>99.5</c:v>
                </c:pt>
                <c:pt idx="202">
                  <c:v>102.3</c:v>
                </c:pt>
                <c:pt idx="203">
                  <c:v>102.1</c:v>
                </c:pt>
                <c:pt idx="204">
                  <c:v>103.5</c:v>
                </c:pt>
                <c:pt idx="205">
                  <c:v>101.2</c:v>
                </c:pt>
                <c:pt idx="206">
                  <c:v>100.9</c:v>
                </c:pt>
                <c:pt idx="207">
                  <c:v>102.8</c:v>
                </c:pt>
                <c:pt idx="208">
                  <c:v>100.4</c:v>
                </c:pt>
                <c:pt idx="209">
                  <c:v>102.3</c:v>
                </c:pt>
                <c:pt idx="210">
                  <c:v>102.1</c:v>
                </c:pt>
                <c:pt idx="211">
                  <c:v>103.3</c:v>
                </c:pt>
                <c:pt idx="212">
                  <c:v>101.9</c:v>
                </c:pt>
                <c:pt idx="213">
                  <c:v>102.3</c:v>
                </c:pt>
                <c:pt idx="214">
                  <c:v>101.4</c:v>
                </c:pt>
                <c:pt idx="215">
                  <c:v>102</c:v>
                </c:pt>
                <c:pt idx="216">
                  <c:v>101.7</c:v>
                </c:pt>
                <c:pt idx="217">
                  <c:v>101.7</c:v>
                </c:pt>
                <c:pt idx="218">
                  <c:v>101.1</c:v>
                </c:pt>
                <c:pt idx="219">
                  <c:v>100</c:v>
                </c:pt>
                <c:pt idx="220">
                  <c:v>102.9</c:v>
                </c:pt>
                <c:pt idx="221">
                  <c:v>102.5</c:v>
                </c:pt>
                <c:pt idx="222">
                  <c:v>103.4</c:v>
                </c:pt>
                <c:pt idx="223">
                  <c:v>105</c:v>
                </c:pt>
                <c:pt idx="224">
                  <c:v>106.6</c:v>
                </c:pt>
                <c:pt idx="225">
                  <c:v>105.7</c:v>
                </c:pt>
                <c:pt idx="226">
                  <c:v>104.2</c:v>
                </c:pt>
                <c:pt idx="227">
                  <c:v>105.7</c:v>
                </c:pt>
                <c:pt idx="228">
                  <c:v>108.1</c:v>
                </c:pt>
                <c:pt idx="229">
                  <c:v>105.2</c:v>
                </c:pt>
                <c:pt idx="230">
                  <c:v>105.2</c:v>
                </c:pt>
                <c:pt idx="231">
                  <c:v>102.8</c:v>
                </c:pt>
                <c:pt idx="232">
                  <c:v>102.5</c:v>
                </c:pt>
                <c:pt idx="233">
                  <c:v>103.1</c:v>
                </c:pt>
                <c:pt idx="234">
                  <c:v>102.4</c:v>
                </c:pt>
                <c:pt idx="235">
                  <c:v>101.1</c:v>
                </c:pt>
                <c:pt idx="236">
                  <c:v>103.6</c:v>
                </c:pt>
                <c:pt idx="237">
                  <c:v>104.8</c:v>
                </c:pt>
                <c:pt idx="238">
                  <c:v>106.8</c:v>
                </c:pt>
                <c:pt idx="239">
                  <c:v>110.2</c:v>
                </c:pt>
                <c:pt idx="240">
                  <c:v>108.8</c:v>
                </c:pt>
                <c:pt idx="241">
                  <c:v>109.1</c:v>
                </c:pt>
                <c:pt idx="242">
                  <c:v>108.1</c:v>
                </c:pt>
                <c:pt idx="243">
                  <c:v>110.8</c:v>
                </c:pt>
                <c:pt idx="244">
                  <c:v>111.7</c:v>
                </c:pt>
                <c:pt idx="245">
                  <c:v>111.8</c:v>
                </c:pt>
                <c:pt idx="246">
                  <c:v>110.9</c:v>
                </c:pt>
                <c:pt idx="247">
                  <c:v>109.6</c:v>
                </c:pt>
                <c:pt idx="248">
                  <c:v>112.2</c:v>
                </c:pt>
                <c:pt idx="249">
                  <c:v>111.4</c:v>
                </c:pt>
                <c:pt idx="250">
                  <c:v>111.8</c:v>
                </c:pt>
                <c:pt idx="251">
                  <c:v>109.9</c:v>
                </c:pt>
                <c:pt idx="252">
                  <c:v>108.7</c:v>
                </c:pt>
                <c:pt idx="253">
                  <c:v>108.7</c:v>
                </c:pt>
                <c:pt idx="254">
                  <c:v>109.1</c:v>
                </c:pt>
                <c:pt idx="255">
                  <c:v>110.6</c:v>
                </c:pt>
                <c:pt idx="256">
                  <c:v>110.2</c:v>
                </c:pt>
                <c:pt idx="257">
                  <c:v>110.3</c:v>
                </c:pt>
                <c:pt idx="258">
                  <c:v>109.9</c:v>
                </c:pt>
                <c:pt idx="259">
                  <c:v>110.4</c:v>
                </c:pt>
                <c:pt idx="260">
                  <c:v>109.9</c:v>
                </c:pt>
                <c:pt idx="261">
                  <c:v>106.6</c:v>
                </c:pt>
                <c:pt idx="262">
                  <c:v>105.3</c:v>
                </c:pt>
                <c:pt idx="263">
                  <c:v>105.5</c:v>
                </c:pt>
                <c:pt idx="264">
                  <c:v>101.6</c:v>
                </c:pt>
                <c:pt idx="265">
                  <c:v>102.6</c:v>
                </c:pt>
                <c:pt idx="266">
                  <c:v>102.8</c:v>
                </c:pt>
                <c:pt idx="267">
                  <c:v>104.7</c:v>
                </c:pt>
                <c:pt idx="268">
                  <c:v>101.7</c:v>
                </c:pt>
                <c:pt idx="269">
                  <c:v>100.5</c:v>
                </c:pt>
                <c:pt idx="270">
                  <c:v>98.3</c:v>
                </c:pt>
                <c:pt idx="271">
                  <c:v>95.3</c:v>
                </c:pt>
                <c:pt idx="272">
                  <c:v>93.9</c:v>
                </c:pt>
                <c:pt idx="273">
                  <c:v>93.4</c:v>
                </c:pt>
                <c:pt idx="274">
                  <c:v>94.6</c:v>
                </c:pt>
                <c:pt idx="275">
                  <c:v>94.2</c:v>
                </c:pt>
                <c:pt idx="276">
                  <c:v>97.3</c:v>
                </c:pt>
                <c:pt idx="277">
                  <c:v>99.2</c:v>
                </c:pt>
                <c:pt idx="278">
                  <c:v>93.8</c:v>
                </c:pt>
                <c:pt idx="279">
                  <c:v>61.7</c:v>
                </c:pt>
                <c:pt idx="280">
                  <c:v>65</c:v>
                </c:pt>
                <c:pt idx="281">
                  <c:v>76.099999999999994</c:v>
                </c:pt>
                <c:pt idx="282">
                  <c:v>84.6</c:v>
                </c:pt>
                <c:pt idx="283">
                  <c:v>87.5</c:v>
                </c:pt>
                <c:pt idx="284">
                  <c:v>94.4</c:v>
                </c:pt>
                <c:pt idx="285">
                  <c:v>95.5</c:v>
                </c:pt>
                <c:pt idx="286">
                  <c:v>97.2</c:v>
                </c:pt>
                <c:pt idx="287">
                  <c:v>96.7</c:v>
                </c:pt>
                <c:pt idx="288">
                  <c:v>102.6</c:v>
                </c:pt>
                <c:pt idx="289">
                  <c:v>104.6</c:v>
                </c:pt>
                <c:pt idx="290">
                  <c:v>105.4</c:v>
                </c:pt>
                <c:pt idx="291">
                  <c:v>112.5</c:v>
                </c:pt>
                <c:pt idx="292">
                  <c:v>117</c:v>
                </c:pt>
                <c:pt idx="293">
                  <c:v>117.2</c:v>
                </c:pt>
                <c:pt idx="294">
                  <c:v>120.2</c:v>
                </c:pt>
                <c:pt idx="295">
                  <c:v>119.4</c:v>
                </c:pt>
                <c:pt idx="296">
                  <c:v>119.1</c:v>
                </c:pt>
                <c:pt idx="297">
                  <c:v>121.4</c:v>
                </c:pt>
                <c:pt idx="298">
                  <c:v>119.5</c:v>
                </c:pt>
                <c:pt idx="299">
                  <c:v>119.6</c:v>
                </c:pt>
                <c:pt idx="300">
                  <c:v>113.7</c:v>
                </c:pt>
                <c:pt idx="301">
                  <c:v>115.2</c:v>
                </c:pt>
                <c:pt idx="302">
                  <c:v>112.5</c:v>
                </c:pt>
                <c:pt idx="303">
                  <c:v>111</c:v>
                </c:pt>
                <c:pt idx="304">
                  <c:v>110.8</c:v>
                </c:pt>
                <c:pt idx="305">
                  <c:v>105.7</c:v>
                </c:pt>
                <c:pt idx="306">
                  <c:v>103.2</c:v>
                </c:pt>
                <c:pt idx="307">
                  <c:v>99.1</c:v>
                </c:pt>
                <c:pt idx="308">
                  <c:v>93.7</c:v>
                </c:pt>
                <c:pt idx="309">
                  <c:v>88.7</c:v>
                </c:pt>
                <c:pt idx="310">
                  <c:v>89</c:v>
                </c:pt>
                <c:pt idx="311">
                  <c:v>89.2</c:v>
                </c:pt>
                <c:pt idx="312">
                  <c:v>86.5</c:v>
                </c:pt>
                <c:pt idx="313">
                  <c:v>88.4</c:v>
                </c:pt>
                <c:pt idx="314">
                  <c:v>89.2</c:v>
                </c:pt>
                <c:pt idx="315">
                  <c:v>88.2</c:v>
                </c:pt>
                <c:pt idx="316">
                  <c:v>90.3</c:v>
                </c:pt>
                <c:pt idx="317">
                  <c:v>90.2</c:v>
                </c:pt>
                <c:pt idx="318">
                  <c:v>87.6</c:v>
                </c:pt>
                <c:pt idx="319">
                  <c:v>85.6</c:v>
                </c:pt>
                <c:pt idx="320">
                  <c:v>86.5</c:v>
                </c:pt>
                <c:pt idx="321">
                  <c:v>85.5</c:v>
                </c:pt>
                <c:pt idx="322">
                  <c:v>85.4</c:v>
                </c:pt>
                <c:pt idx="323">
                  <c:v>84.7</c:v>
                </c:pt>
                <c:pt idx="324">
                  <c:v>90.7</c:v>
                </c:pt>
                <c:pt idx="325">
                  <c:v>90.7</c:v>
                </c:pt>
                <c:pt idx="326">
                  <c:v>93.1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2CD-4263-8B7D-FFB494C5C7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3532784"/>
        <c:axId val="283532392"/>
      </c:lineChart>
      <c:catAx>
        <c:axId val="283535920"/>
        <c:scaling>
          <c:orientation val="minMax"/>
        </c:scaling>
        <c:delete val="0"/>
        <c:axPos val="b"/>
        <c:numFmt formatCode="[$-409]yyyy/mm/dd\ h:mm\ AM/PM;@" sourceLinked="0"/>
        <c:majorTickMark val="none"/>
        <c:minorTickMark val="none"/>
        <c:tickLblPos val="low"/>
        <c:txPr>
          <a:bodyPr/>
          <a:lstStyle/>
          <a:p>
            <a:pPr>
              <a:defRPr sz="1400"/>
            </a:pPr>
            <a:endParaRPr lang="sv-SE"/>
          </a:p>
        </c:txPr>
        <c:crossAx val="283536312"/>
        <c:crossesAt val="0"/>
        <c:auto val="1"/>
        <c:lblAlgn val="ctr"/>
        <c:lblOffset val="100"/>
        <c:tickLblSkip val="4"/>
        <c:noMultiLvlLbl val="0"/>
      </c:catAx>
      <c:valAx>
        <c:axId val="283536312"/>
        <c:scaling>
          <c:orientation val="minMax"/>
          <c:max val="15"/>
          <c:min val="-15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sz="1400">
                <a:solidFill>
                  <a:srgbClr val="5C6D74"/>
                </a:solidFill>
              </a:defRPr>
            </a:pPr>
            <a:endParaRPr lang="sv-SE"/>
          </a:p>
        </c:txPr>
        <c:crossAx val="283535920"/>
        <c:crosses val="autoZero"/>
        <c:crossBetween val="between"/>
        <c:majorUnit val="5"/>
      </c:valAx>
      <c:valAx>
        <c:axId val="283532392"/>
        <c:scaling>
          <c:orientation val="minMax"/>
          <c:max val="140"/>
          <c:min val="60"/>
        </c:scaling>
        <c:delete val="0"/>
        <c:axPos val="r"/>
        <c:title>
          <c:tx>
            <c:rich>
              <a:bodyPr rot="0" vert="horz"/>
              <a:lstStyle/>
              <a:p>
                <a:pPr>
                  <a:defRPr sz="1400" b="0">
                    <a:solidFill>
                      <a:srgbClr val="FF634F"/>
                    </a:solidFill>
                  </a:defRPr>
                </a:pPr>
                <a:r>
                  <a:rPr lang="sv-SE" sz="1400" b="0">
                    <a:solidFill>
                      <a:srgbClr val="FF634F"/>
                    </a:solidFill>
                  </a:rPr>
                  <a:t>Index</a:t>
                </a:r>
              </a:p>
            </c:rich>
          </c:tx>
          <c:layout>
            <c:manualLayout>
              <c:xMode val="edge"/>
              <c:yMode val="edge"/>
              <c:x val="0.93498309497719445"/>
              <c:y val="2.776574117433182E-2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txPr>
          <a:bodyPr anchor="b" anchorCtr="0"/>
          <a:lstStyle/>
          <a:p>
            <a:pPr>
              <a:defRPr sz="1400">
                <a:solidFill>
                  <a:srgbClr val="FF634F"/>
                </a:solidFill>
              </a:defRPr>
            </a:pPr>
            <a:endParaRPr lang="sv-SE"/>
          </a:p>
        </c:txPr>
        <c:crossAx val="283532784"/>
        <c:crosses val="max"/>
        <c:crossBetween val="between"/>
        <c:majorUnit val="10"/>
      </c:valAx>
      <c:catAx>
        <c:axId val="283532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3532392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10565639253369298"/>
          <c:y val="3.8867686986503447E-2"/>
          <c:w val="0.81852319941398732"/>
          <c:h val="7.9197623147815213E-2"/>
        </c:manualLayout>
      </c:layout>
      <c:overlay val="0"/>
      <c:txPr>
        <a:bodyPr/>
        <a:lstStyle/>
        <a:p>
          <a:pPr>
            <a:defRPr sz="1400"/>
          </a:pPr>
          <a:endParaRPr lang="sv-SE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sv-SE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6089600498461898E-2"/>
          <c:y val="8.1114504055434633E-2"/>
          <c:w val="0.91593433579922867"/>
          <c:h val="0.8486677918703624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10-årig obligationsränta</c:v>
                </c:pt>
              </c:strCache>
            </c:strRef>
          </c:tx>
          <c:spPr>
            <a:ln w="38093">
              <a:solidFill>
                <a:srgbClr val="5C6D74"/>
              </a:solidFill>
              <a:prstDash val="solid"/>
            </a:ln>
          </c:spPr>
          <c:marker>
            <c:symbol val="none"/>
          </c:marker>
          <c:cat>
            <c:numRef>
              <c:f>Sheet1!$B$1:$DE$1</c:f>
              <c:numCache>
                <c:formatCode>General</c:formatCode>
                <c:ptCount val="108"/>
                <c:pt idx="0">
                  <c:v>99</c:v>
                </c:pt>
                <c:pt idx="4">
                  <c:v>0</c:v>
                </c:pt>
                <c:pt idx="8">
                  <c:v>1</c:v>
                </c:pt>
                <c:pt idx="12">
                  <c:v>2</c:v>
                </c:pt>
                <c:pt idx="16">
                  <c:v>3</c:v>
                </c:pt>
                <c:pt idx="20">
                  <c:v>4</c:v>
                </c:pt>
                <c:pt idx="24">
                  <c:v>5</c:v>
                </c:pt>
                <c:pt idx="28">
                  <c:v>6</c:v>
                </c:pt>
                <c:pt idx="32">
                  <c:v>7</c:v>
                </c:pt>
                <c:pt idx="36">
                  <c:v>8</c:v>
                </c:pt>
                <c:pt idx="40">
                  <c:v>9</c:v>
                </c:pt>
                <c:pt idx="44">
                  <c:v>10</c:v>
                </c:pt>
                <c:pt idx="48">
                  <c:v>11</c:v>
                </c:pt>
                <c:pt idx="52">
                  <c:v>12</c:v>
                </c:pt>
                <c:pt idx="56">
                  <c:v>13</c:v>
                </c:pt>
                <c:pt idx="60">
                  <c:v>14</c:v>
                </c:pt>
                <c:pt idx="64">
                  <c:v>15</c:v>
                </c:pt>
                <c:pt idx="68">
                  <c:v>16</c:v>
                </c:pt>
                <c:pt idx="72">
                  <c:v>17</c:v>
                </c:pt>
                <c:pt idx="76">
                  <c:v>18</c:v>
                </c:pt>
                <c:pt idx="80">
                  <c:v>19</c:v>
                </c:pt>
                <c:pt idx="84">
                  <c:v>20</c:v>
                </c:pt>
                <c:pt idx="88">
                  <c:v>21</c:v>
                </c:pt>
                <c:pt idx="92">
                  <c:v>22</c:v>
                </c:pt>
                <c:pt idx="96">
                  <c:v>23</c:v>
                </c:pt>
                <c:pt idx="100">
                  <c:v>24</c:v>
                </c:pt>
                <c:pt idx="104">
                  <c:v>25</c:v>
                </c:pt>
              </c:numCache>
            </c:numRef>
          </c:cat>
          <c:val>
            <c:numRef>
              <c:f>Sheet1!$B$2:$DE$2</c:f>
              <c:numCache>
                <c:formatCode>0.000</c:formatCode>
                <c:ptCount val="108"/>
                <c:pt idx="0">
                  <c:v>4.375</c:v>
                </c:pt>
                <c:pt idx="1">
                  <c:v>5.0549999999999997</c:v>
                </c:pt>
                <c:pt idx="2">
                  <c:v>5.76</c:v>
                </c:pt>
                <c:pt idx="3">
                  <c:v>5.73</c:v>
                </c:pt>
                <c:pt idx="4">
                  <c:v>5.375</c:v>
                </c:pt>
                <c:pt idx="5">
                  <c:v>5.28</c:v>
                </c:pt>
                <c:pt idx="6">
                  <c:v>5.2549999999999999</c:v>
                </c:pt>
                <c:pt idx="7">
                  <c:v>4.8600000000000003</c:v>
                </c:pt>
                <c:pt idx="8">
                  <c:v>4.75</c:v>
                </c:pt>
                <c:pt idx="9">
                  <c:v>5.4649999999999999</c:v>
                </c:pt>
                <c:pt idx="10">
                  <c:v>5.32</c:v>
                </c:pt>
                <c:pt idx="11">
                  <c:v>5.3550000000000004</c:v>
                </c:pt>
                <c:pt idx="12">
                  <c:v>5.68</c:v>
                </c:pt>
                <c:pt idx="13">
                  <c:v>5.4550000000000001</c:v>
                </c:pt>
                <c:pt idx="14">
                  <c:v>4.915</c:v>
                </c:pt>
                <c:pt idx="15">
                  <c:v>4.71</c:v>
                </c:pt>
                <c:pt idx="16">
                  <c:v>4.6349999999999998</c:v>
                </c:pt>
                <c:pt idx="17">
                  <c:v>4.415</c:v>
                </c:pt>
                <c:pt idx="18">
                  <c:v>4.5199999999999996</c:v>
                </c:pt>
                <c:pt idx="19">
                  <c:v>4.78</c:v>
                </c:pt>
                <c:pt idx="20">
                  <c:v>4.2649999999999997</c:v>
                </c:pt>
                <c:pt idx="21">
                  <c:v>4.665</c:v>
                </c:pt>
                <c:pt idx="22">
                  <c:v>4.3099999999999996</c:v>
                </c:pt>
                <c:pt idx="23">
                  <c:v>4.0250000000000004</c:v>
                </c:pt>
                <c:pt idx="24">
                  <c:v>3.7450000000000001</c:v>
                </c:pt>
                <c:pt idx="25">
                  <c:v>2.97</c:v>
                </c:pt>
                <c:pt idx="26">
                  <c:v>3.0449999999999999</c:v>
                </c:pt>
                <c:pt idx="27">
                  <c:v>3.335</c:v>
                </c:pt>
                <c:pt idx="28">
                  <c:v>3.6850000000000001</c:v>
                </c:pt>
                <c:pt idx="29">
                  <c:v>4.0449999999999999</c:v>
                </c:pt>
                <c:pt idx="30">
                  <c:v>3.65</c:v>
                </c:pt>
                <c:pt idx="31">
                  <c:v>3.7949999999999999</c:v>
                </c:pt>
                <c:pt idx="32">
                  <c:v>3.93</c:v>
                </c:pt>
                <c:pt idx="33">
                  <c:v>4.4800000000000004</c:v>
                </c:pt>
                <c:pt idx="34">
                  <c:v>4.3150000000000004</c:v>
                </c:pt>
                <c:pt idx="35">
                  <c:v>4.3449999999999998</c:v>
                </c:pt>
                <c:pt idx="36">
                  <c:v>4.0220000000000002</c:v>
                </c:pt>
                <c:pt idx="37">
                  <c:v>4.5149999999999997</c:v>
                </c:pt>
                <c:pt idx="38">
                  <c:v>3.83</c:v>
                </c:pt>
                <c:pt idx="39" formatCode="0.00">
                  <c:v>2.4300000000000002</c:v>
                </c:pt>
                <c:pt idx="40" formatCode="General">
                  <c:v>3</c:v>
                </c:pt>
                <c:pt idx="41" formatCode="General">
                  <c:v>3.48</c:v>
                </c:pt>
                <c:pt idx="42" formatCode="General">
                  <c:v>3.33</c:v>
                </c:pt>
                <c:pt idx="43" formatCode="General">
                  <c:v>3.3</c:v>
                </c:pt>
                <c:pt idx="44" formatCode="General">
                  <c:v>3.177</c:v>
                </c:pt>
                <c:pt idx="45" formatCode="General">
                  <c:v>2.6789999999999998</c:v>
                </c:pt>
                <c:pt idx="46" formatCode="General">
                  <c:v>2.52</c:v>
                </c:pt>
                <c:pt idx="47" formatCode="General">
                  <c:v>3.28</c:v>
                </c:pt>
                <c:pt idx="48" formatCode="General">
                  <c:v>3.33</c:v>
                </c:pt>
                <c:pt idx="49" formatCode="General">
                  <c:v>2.91</c:v>
                </c:pt>
                <c:pt idx="50" formatCode="General">
                  <c:v>1.75</c:v>
                </c:pt>
                <c:pt idx="51" formatCode="General">
                  <c:v>1.62</c:v>
                </c:pt>
                <c:pt idx="52" formatCode="General">
                  <c:v>1.98</c:v>
                </c:pt>
                <c:pt idx="53" formatCode="General">
                  <c:v>1.59</c:v>
                </c:pt>
                <c:pt idx="54" formatCode="General">
                  <c:v>1.46</c:v>
                </c:pt>
                <c:pt idx="55" formatCode="General">
                  <c:v>1.52</c:v>
                </c:pt>
                <c:pt idx="56" formatCode="General">
                  <c:v>1.68</c:v>
                </c:pt>
                <c:pt idx="57" formatCode="General">
                  <c:v>2.2000000000000002</c:v>
                </c:pt>
                <c:pt idx="58" formatCode="General">
                  <c:v>2.4300000000000002</c:v>
                </c:pt>
                <c:pt idx="59" formatCode="General">
                  <c:v>2.4900000000000002</c:v>
                </c:pt>
                <c:pt idx="60" formatCode="General">
                  <c:v>2.1</c:v>
                </c:pt>
                <c:pt idx="61" formatCode="General">
                  <c:v>1.7</c:v>
                </c:pt>
                <c:pt idx="62" formatCode="General">
                  <c:v>1.49</c:v>
                </c:pt>
                <c:pt idx="63" formatCode="General">
                  <c:v>0.92</c:v>
                </c:pt>
                <c:pt idx="64" formatCode="General">
                  <c:v>0.41</c:v>
                </c:pt>
                <c:pt idx="65" formatCode="General">
                  <c:v>0.97</c:v>
                </c:pt>
                <c:pt idx="66" formatCode="General">
                  <c:v>0.7</c:v>
                </c:pt>
                <c:pt idx="67" formatCode="General">
                  <c:v>0.99</c:v>
                </c:pt>
                <c:pt idx="68" formatCode="General">
                  <c:v>0.78</c:v>
                </c:pt>
                <c:pt idx="69" formatCode="General">
                  <c:v>0.24</c:v>
                </c:pt>
                <c:pt idx="70" formatCode="General">
                  <c:v>0.17</c:v>
                </c:pt>
                <c:pt idx="71" formatCode="General">
                  <c:v>0.54</c:v>
                </c:pt>
                <c:pt idx="72" formatCode="General">
                  <c:v>0.6</c:v>
                </c:pt>
                <c:pt idx="73" formatCode="General">
                  <c:v>0.65</c:v>
                </c:pt>
                <c:pt idx="74" formatCode="General">
                  <c:v>0.91</c:v>
                </c:pt>
                <c:pt idx="75" formatCode="General">
                  <c:v>0.77</c:v>
                </c:pt>
                <c:pt idx="76" formatCode="General">
                  <c:v>0.67</c:v>
                </c:pt>
                <c:pt idx="77" formatCode="General">
                  <c:v>0.48</c:v>
                </c:pt>
                <c:pt idx="78" formatCode="General">
                  <c:v>0.63</c:v>
                </c:pt>
                <c:pt idx="79" formatCode="General">
                  <c:v>0.45</c:v>
                </c:pt>
                <c:pt idx="80" formatCode="General">
                  <c:v>0.32</c:v>
                </c:pt>
                <c:pt idx="81" formatCode="General">
                  <c:v>0.02</c:v>
                </c:pt>
                <c:pt idx="82" formatCode="General">
                  <c:v>-0.28000000000000003</c:v>
                </c:pt>
                <c:pt idx="83" formatCode="General">
                  <c:v>0.14000000000000001</c:v>
                </c:pt>
                <c:pt idx="84" formatCode="General">
                  <c:v>-0.14000000000000001</c:v>
                </c:pt>
                <c:pt idx="85" formatCode="General">
                  <c:v>-0.06</c:v>
                </c:pt>
                <c:pt idx="86" formatCode="General">
                  <c:v>-0.04</c:v>
                </c:pt>
                <c:pt idx="87" formatCode="General">
                  <c:v>0.03</c:v>
                </c:pt>
                <c:pt idx="88" formatCode="General">
                  <c:v>0.38</c:v>
                </c:pt>
                <c:pt idx="89" formatCode="General">
                  <c:v>0.31</c:v>
                </c:pt>
                <c:pt idx="90" formatCode="General">
                  <c:v>0.38</c:v>
                </c:pt>
                <c:pt idx="91" formatCode="General">
                  <c:v>0.28999999999999998</c:v>
                </c:pt>
                <c:pt idx="92" formatCode="General">
                  <c:v>1.2</c:v>
                </c:pt>
                <c:pt idx="93" formatCode="General">
                  <c:v>1.65</c:v>
                </c:pt>
                <c:pt idx="94" formatCode="General">
                  <c:v>2.11</c:v>
                </c:pt>
                <c:pt idx="95" formatCode="General">
                  <c:v>2.37</c:v>
                </c:pt>
                <c:pt idx="96" formatCode="General">
                  <c:v>2.21</c:v>
                </c:pt>
                <c:pt idx="97" formatCode="General">
                  <c:v>2.52</c:v>
                </c:pt>
                <c:pt idx="98" formatCode="General">
                  <c:v>2.92</c:v>
                </c:pt>
                <c:pt idx="99" formatCode="General">
                  <c:v>2.02</c:v>
                </c:pt>
                <c:pt idx="100" formatCode="General">
                  <c:v>2.4</c:v>
                </c:pt>
                <c:pt idx="101" formatCode="General">
                  <c:v>2.2999999999999998</c:v>
                </c:pt>
                <c:pt idx="102" formatCode="General">
                  <c:v>2.2000000000000002</c:v>
                </c:pt>
                <c:pt idx="103" formatCode="General">
                  <c:v>2.2000000000000002</c:v>
                </c:pt>
                <c:pt idx="104" formatCode="General">
                  <c:v>2.2000000000000002</c:v>
                </c:pt>
                <c:pt idx="105" formatCode="General">
                  <c:v>2.2000000000000002</c:v>
                </c:pt>
                <c:pt idx="106" formatCode="General">
                  <c:v>2.25</c:v>
                </c:pt>
                <c:pt idx="107" formatCode="General">
                  <c:v>2.2999999999999998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739-4A33-B716-F114A5A7F03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Reporänta</c:v>
                </c:pt>
              </c:strCache>
            </c:strRef>
          </c:tx>
          <c:spPr>
            <a:ln w="38093">
              <a:solidFill>
                <a:srgbClr val="FFC000"/>
              </a:solidFill>
              <a:prstDash val="solid"/>
            </a:ln>
          </c:spPr>
          <c:marker>
            <c:symbol val="none"/>
          </c:marker>
          <c:cat>
            <c:numRef>
              <c:f>Sheet1!$B$1:$DE$1</c:f>
              <c:numCache>
                <c:formatCode>General</c:formatCode>
                <c:ptCount val="108"/>
                <c:pt idx="0">
                  <c:v>99</c:v>
                </c:pt>
                <c:pt idx="4">
                  <c:v>0</c:v>
                </c:pt>
                <c:pt idx="8">
                  <c:v>1</c:v>
                </c:pt>
                <c:pt idx="12">
                  <c:v>2</c:v>
                </c:pt>
                <c:pt idx="16">
                  <c:v>3</c:v>
                </c:pt>
                <c:pt idx="20">
                  <c:v>4</c:v>
                </c:pt>
                <c:pt idx="24">
                  <c:v>5</c:v>
                </c:pt>
                <c:pt idx="28">
                  <c:v>6</c:v>
                </c:pt>
                <c:pt idx="32">
                  <c:v>7</c:v>
                </c:pt>
                <c:pt idx="36">
                  <c:v>8</c:v>
                </c:pt>
                <c:pt idx="40">
                  <c:v>9</c:v>
                </c:pt>
                <c:pt idx="44">
                  <c:v>10</c:v>
                </c:pt>
                <c:pt idx="48">
                  <c:v>11</c:v>
                </c:pt>
                <c:pt idx="52">
                  <c:v>12</c:v>
                </c:pt>
                <c:pt idx="56">
                  <c:v>13</c:v>
                </c:pt>
                <c:pt idx="60">
                  <c:v>14</c:v>
                </c:pt>
                <c:pt idx="64">
                  <c:v>15</c:v>
                </c:pt>
                <c:pt idx="68">
                  <c:v>16</c:v>
                </c:pt>
                <c:pt idx="72">
                  <c:v>17</c:v>
                </c:pt>
                <c:pt idx="76">
                  <c:v>18</c:v>
                </c:pt>
                <c:pt idx="80">
                  <c:v>19</c:v>
                </c:pt>
                <c:pt idx="84">
                  <c:v>20</c:v>
                </c:pt>
                <c:pt idx="88">
                  <c:v>21</c:v>
                </c:pt>
                <c:pt idx="92">
                  <c:v>22</c:v>
                </c:pt>
                <c:pt idx="96">
                  <c:v>23</c:v>
                </c:pt>
                <c:pt idx="100">
                  <c:v>24</c:v>
                </c:pt>
                <c:pt idx="104">
                  <c:v>25</c:v>
                </c:pt>
              </c:numCache>
            </c:numRef>
          </c:cat>
          <c:val>
            <c:numRef>
              <c:f>Sheet1!$B$3:$DE$3</c:f>
              <c:numCache>
                <c:formatCode>0.00</c:formatCode>
                <c:ptCount val="108"/>
                <c:pt idx="0">
                  <c:v>2.9</c:v>
                </c:pt>
                <c:pt idx="1">
                  <c:v>2.9</c:v>
                </c:pt>
                <c:pt idx="2">
                  <c:v>2.9</c:v>
                </c:pt>
                <c:pt idx="3">
                  <c:v>3.25</c:v>
                </c:pt>
                <c:pt idx="4">
                  <c:v>3.75</c:v>
                </c:pt>
                <c:pt idx="5">
                  <c:v>3.75</c:v>
                </c:pt>
                <c:pt idx="6">
                  <c:v>3.75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3.75</c:v>
                </c:pt>
                <c:pt idx="11">
                  <c:v>3.75</c:v>
                </c:pt>
                <c:pt idx="12">
                  <c:v>4</c:v>
                </c:pt>
                <c:pt idx="13">
                  <c:v>4.25</c:v>
                </c:pt>
                <c:pt idx="14">
                  <c:v>4.25</c:v>
                </c:pt>
                <c:pt idx="15">
                  <c:v>3.75</c:v>
                </c:pt>
                <c:pt idx="16">
                  <c:v>3.5</c:v>
                </c:pt>
                <c:pt idx="17">
                  <c:v>3</c:v>
                </c:pt>
                <c:pt idx="18">
                  <c:v>2.75</c:v>
                </c:pt>
                <c:pt idx="19">
                  <c:v>2.75</c:v>
                </c:pt>
                <c:pt idx="20">
                  <c:v>2.5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1.5</c:v>
                </c:pt>
                <c:pt idx="26">
                  <c:v>1.5</c:v>
                </c:pt>
                <c:pt idx="27">
                  <c:v>1.5</c:v>
                </c:pt>
                <c:pt idx="28">
                  <c:v>2</c:v>
                </c:pt>
                <c:pt idx="29">
                  <c:v>2.25</c:v>
                </c:pt>
                <c:pt idx="30">
                  <c:v>2.5</c:v>
                </c:pt>
                <c:pt idx="31">
                  <c:v>3</c:v>
                </c:pt>
                <c:pt idx="32">
                  <c:v>3.25</c:v>
                </c:pt>
                <c:pt idx="33">
                  <c:v>3.5</c:v>
                </c:pt>
                <c:pt idx="34">
                  <c:v>3.75</c:v>
                </c:pt>
                <c:pt idx="35">
                  <c:v>4</c:v>
                </c:pt>
                <c:pt idx="36">
                  <c:v>4.25</c:v>
                </c:pt>
                <c:pt idx="37">
                  <c:v>4.25</c:v>
                </c:pt>
                <c:pt idx="38">
                  <c:v>4.75</c:v>
                </c:pt>
                <c:pt idx="39">
                  <c:v>2</c:v>
                </c:pt>
                <c:pt idx="40" formatCode="General">
                  <c:v>1</c:v>
                </c:pt>
                <c:pt idx="41" formatCode="General">
                  <c:v>0.25</c:v>
                </c:pt>
                <c:pt idx="42" formatCode="General">
                  <c:v>0.25</c:v>
                </c:pt>
                <c:pt idx="43" formatCode="General">
                  <c:v>0.25</c:v>
                </c:pt>
                <c:pt idx="44" formatCode="General">
                  <c:v>0.25</c:v>
                </c:pt>
                <c:pt idx="45" formatCode="General">
                  <c:v>0.25</c:v>
                </c:pt>
                <c:pt idx="46" formatCode="General">
                  <c:v>0.75</c:v>
                </c:pt>
                <c:pt idx="47" formatCode="General">
                  <c:v>1.25</c:v>
                </c:pt>
                <c:pt idx="48" formatCode="General">
                  <c:v>1.5</c:v>
                </c:pt>
                <c:pt idx="49" formatCode="General">
                  <c:v>1.75</c:v>
                </c:pt>
                <c:pt idx="50" formatCode="General">
                  <c:v>2</c:v>
                </c:pt>
                <c:pt idx="51" formatCode="General">
                  <c:v>1.75</c:v>
                </c:pt>
                <c:pt idx="52" formatCode="General">
                  <c:v>1.5</c:v>
                </c:pt>
                <c:pt idx="53" formatCode="General">
                  <c:v>1.5</c:v>
                </c:pt>
                <c:pt idx="54" formatCode="General">
                  <c:v>1.25</c:v>
                </c:pt>
                <c:pt idx="55" formatCode="General">
                  <c:v>1</c:v>
                </c:pt>
                <c:pt idx="56" formatCode="General">
                  <c:v>1</c:v>
                </c:pt>
                <c:pt idx="57" formatCode="General">
                  <c:v>1</c:v>
                </c:pt>
                <c:pt idx="58" formatCode="General">
                  <c:v>1</c:v>
                </c:pt>
                <c:pt idx="59" formatCode="General">
                  <c:v>0.75</c:v>
                </c:pt>
                <c:pt idx="60" formatCode="General">
                  <c:v>0.75</c:v>
                </c:pt>
                <c:pt idx="61" formatCode="General">
                  <c:v>0.75</c:v>
                </c:pt>
                <c:pt idx="62" formatCode="General">
                  <c:v>0.25</c:v>
                </c:pt>
                <c:pt idx="63" formatCode="General">
                  <c:v>0</c:v>
                </c:pt>
                <c:pt idx="64" formatCode="General">
                  <c:v>-0.1</c:v>
                </c:pt>
                <c:pt idx="65" formatCode="General">
                  <c:v>-0.25</c:v>
                </c:pt>
                <c:pt idx="66" formatCode="General">
                  <c:v>-0.35</c:v>
                </c:pt>
                <c:pt idx="67" formatCode="General">
                  <c:v>-0.35</c:v>
                </c:pt>
                <c:pt idx="68" formatCode="General">
                  <c:v>-0.5</c:v>
                </c:pt>
                <c:pt idx="69" formatCode="General">
                  <c:v>-0.5</c:v>
                </c:pt>
                <c:pt idx="70" formatCode="General">
                  <c:v>-0.5</c:v>
                </c:pt>
                <c:pt idx="71" formatCode="General">
                  <c:v>-0.5</c:v>
                </c:pt>
                <c:pt idx="72" formatCode="General">
                  <c:v>-0.5</c:v>
                </c:pt>
                <c:pt idx="73" formatCode="General">
                  <c:v>-0.5</c:v>
                </c:pt>
                <c:pt idx="74" formatCode="General">
                  <c:v>-0.5</c:v>
                </c:pt>
                <c:pt idx="75" formatCode="General">
                  <c:v>-0.5</c:v>
                </c:pt>
                <c:pt idx="76" formatCode="General">
                  <c:v>-0.5</c:v>
                </c:pt>
                <c:pt idx="77" formatCode="General">
                  <c:v>-0.5</c:v>
                </c:pt>
                <c:pt idx="78" formatCode="General">
                  <c:v>-0.5</c:v>
                </c:pt>
                <c:pt idx="79" formatCode="General">
                  <c:v>-0.25</c:v>
                </c:pt>
                <c:pt idx="80" formatCode="General">
                  <c:v>-0.25</c:v>
                </c:pt>
                <c:pt idx="81" formatCode="General">
                  <c:v>-0.25</c:v>
                </c:pt>
                <c:pt idx="82" formatCode="General">
                  <c:v>-0.25</c:v>
                </c:pt>
                <c:pt idx="83" formatCode="General">
                  <c:v>0</c:v>
                </c:pt>
                <c:pt idx="84" formatCode="General">
                  <c:v>0</c:v>
                </c:pt>
                <c:pt idx="85" formatCode="General">
                  <c:v>0</c:v>
                </c:pt>
                <c:pt idx="86" formatCode="General">
                  <c:v>0</c:v>
                </c:pt>
                <c:pt idx="87" formatCode="General">
                  <c:v>0</c:v>
                </c:pt>
                <c:pt idx="88" formatCode="General">
                  <c:v>0</c:v>
                </c:pt>
                <c:pt idx="89" formatCode="General">
                  <c:v>0</c:v>
                </c:pt>
                <c:pt idx="90" formatCode="General">
                  <c:v>0</c:v>
                </c:pt>
                <c:pt idx="91" formatCode="General">
                  <c:v>0</c:v>
                </c:pt>
                <c:pt idx="92" formatCode="General">
                  <c:v>0</c:v>
                </c:pt>
                <c:pt idx="93" formatCode="General">
                  <c:v>0.75</c:v>
                </c:pt>
                <c:pt idx="94" formatCode="General">
                  <c:v>1.75</c:v>
                </c:pt>
                <c:pt idx="95" formatCode="General">
                  <c:v>2.5</c:v>
                </c:pt>
                <c:pt idx="96" formatCode="General">
                  <c:v>3</c:v>
                </c:pt>
                <c:pt idx="97" formatCode="General">
                  <c:v>3.75</c:v>
                </c:pt>
                <c:pt idx="98" formatCode="General">
                  <c:v>4</c:v>
                </c:pt>
                <c:pt idx="99" formatCode="General">
                  <c:v>4</c:v>
                </c:pt>
                <c:pt idx="100" formatCode="General">
                  <c:v>4</c:v>
                </c:pt>
                <c:pt idx="101" formatCode="General">
                  <c:v>3.75</c:v>
                </c:pt>
                <c:pt idx="102" formatCode="General">
                  <c:v>3.25</c:v>
                </c:pt>
                <c:pt idx="103" formatCode="General">
                  <c:v>3</c:v>
                </c:pt>
                <c:pt idx="104" formatCode="General">
                  <c:v>2.5</c:v>
                </c:pt>
                <c:pt idx="105" formatCode="General">
                  <c:v>2.25</c:v>
                </c:pt>
                <c:pt idx="106" formatCode="General">
                  <c:v>2.25</c:v>
                </c:pt>
                <c:pt idx="107" formatCode="General">
                  <c:v>2.25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739-4A33-B716-F114A5A7F0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8122008"/>
        <c:axId val="378117696"/>
      </c:lineChart>
      <c:catAx>
        <c:axId val="378122008"/>
        <c:scaling>
          <c:orientation val="minMax"/>
        </c:scaling>
        <c:delete val="0"/>
        <c:axPos val="b"/>
        <c:numFmt formatCode="00" sourceLinked="0"/>
        <c:majorTickMark val="in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sv-SE"/>
          </a:p>
        </c:txPr>
        <c:crossAx val="378117696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37811769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0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sv-SE"/>
          </a:p>
        </c:txPr>
        <c:crossAx val="378122008"/>
        <c:crosses val="autoZero"/>
        <c:crossBetween val="between"/>
      </c:valAx>
      <c:spPr>
        <a:noFill/>
        <a:ln w="12698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400" b="0" i="0" u="none" strike="noStrike" baseline="0">
          <a:solidFill>
            <a:schemeClr val="tx1">
              <a:lumMod val="95000"/>
              <a:lumOff val="5000"/>
            </a:schemeClr>
          </a:solidFill>
          <a:latin typeface="Arial"/>
          <a:ea typeface="Arial"/>
          <a:cs typeface="Arial"/>
        </a:defRPr>
      </a:pPr>
      <a:endParaRPr lang="sv-SE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Blad1!$B$1</c:f>
              <c:strCache>
                <c:ptCount val="1"/>
                <c:pt idx="0">
                  <c:v>Byggkostnadsindex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Blad1!$A$2:$A$100</c:f>
              <c:numCache>
                <c:formatCode>General</c:formatCode>
                <c:ptCount val="99"/>
                <c:pt idx="0">
                  <c:v>2016</c:v>
                </c:pt>
                <c:pt idx="12">
                  <c:v>2017</c:v>
                </c:pt>
                <c:pt idx="24">
                  <c:v>2018</c:v>
                </c:pt>
                <c:pt idx="36">
                  <c:v>2019</c:v>
                </c:pt>
                <c:pt idx="48">
                  <c:v>2020</c:v>
                </c:pt>
                <c:pt idx="60">
                  <c:v>2021</c:v>
                </c:pt>
                <c:pt idx="72">
                  <c:v>2022</c:v>
                </c:pt>
                <c:pt idx="84">
                  <c:v>2023</c:v>
                </c:pt>
                <c:pt idx="96">
                  <c:v>2024</c:v>
                </c:pt>
              </c:numCache>
            </c:numRef>
          </c:cat>
          <c:val>
            <c:numRef>
              <c:f>Blad1!$B$2:$B$99</c:f>
              <c:numCache>
                <c:formatCode>0.0</c:formatCode>
                <c:ptCount val="98"/>
                <c:pt idx="0">
                  <c:v>0.90452261306532833</c:v>
                </c:pt>
                <c:pt idx="1">
                  <c:v>1.1077542799597273</c:v>
                </c:pt>
                <c:pt idx="2">
                  <c:v>0.90634441087613649</c:v>
                </c:pt>
                <c:pt idx="3">
                  <c:v>1.0978043912175606</c:v>
                </c:pt>
                <c:pt idx="4">
                  <c:v>1.2961116650049842</c:v>
                </c:pt>
                <c:pt idx="5">
                  <c:v>1.4955134596211339</c:v>
                </c:pt>
                <c:pt idx="6">
                  <c:v>1.6983016983016963</c:v>
                </c:pt>
                <c:pt idx="7">
                  <c:v>1.6983016983016963</c:v>
                </c:pt>
                <c:pt idx="8">
                  <c:v>1.9000000000000128</c:v>
                </c:pt>
                <c:pt idx="9">
                  <c:v>1.8981018981019115</c:v>
                </c:pt>
                <c:pt idx="10">
                  <c:v>1.7928286852589626</c:v>
                </c:pt>
                <c:pt idx="11">
                  <c:v>1.7946161515453696</c:v>
                </c:pt>
                <c:pt idx="12">
                  <c:v>2.1912350597609542</c:v>
                </c:pt>
                <c:pt idx="13">
                  <c:v>2.7888446215139417</c:v>
                </c:pt>
                <c:pt idx="14">
                  <c:v>2.8942115768463061</c:v>
                </c:pt>
                <c:pt idx="15">
                  <c:v>2.4679170779861703</c:v>
                </c:pt>
                <c:pt idx="16">
                  <c:v>2.6574803149606252</c:v>
                </c:pt>
                <c:pt idx="17">
                  <c:v>2.5540275049116046</c:v>
                </c:pt>
                <c:pt idx="18">
                  <c:v>2.4557956777996104</c:v>
                </c:pt>
                <c:pt idx="19">
                  <c:v>2.5540275049116046</c:v>
                </c:pt>
                <c:pt idx="20">
                  <c:v>2.6496565260058835</c:v>
                </c:pt>
                <c:pt idx="21">
                  <c:v>2.7450980392156765</c:v>
                </c:pt>
                <c:pt idx="22">
                  <c:v>2.6418786692759433</c:v>
                </c:pt>
                <c:pt idx="23">
                  <c:v>2.8403525954946218</c:v>
                </c:pt>
                <c:pt idx="24">
                  <c:v>2.8265107212475771</c:v>
                </c:pt>
                <c:pt idx="25">
                  <c:v>2.6162790697674465</c:v>
                </c:pt>
                <c:pt idx="26">
                  <c:v>2.6188166828322146</c:v>
                </c:pt>
                <c:pt idx="27">
                  <c:v>2.7938342967244845</c:v>
                </c:pt>
                <c:pt idx="28">
                  <c:v>3.0680728667305868</c:v>
                </c:pt>
                <c:pt idx="29">
                  <c:v>3.1609195402298784</c:v>
                </c:pt>
                <c:pt idx="30">
                  <c:v>3.5474592521572479</c:v>
                </c:pt>
                <c:pt idx="31">
                  <c:v>3.7356321839080442</c:v>
                </c:pt>
                <c:pt idx="32">
                  <c:v>3.6328871892925552</c:v>
                </c:pt>
                <c:pt idx="33">
                  <c:v>3.6259541984732691</c:v>
                </c:pt>
                <c:pt idx="34">
                  <c:v>3.6224976167778866</c:v>
                </c:pt>
                <c:pt idx="35">
                  <c:v>3.5238095238095291</c:v>
                </c:pt>
                <c:pt idx="36">
                  <c:v>3.7914691943127909</c:v>
                </c:pt>
                <c:pt idx="37">
                  <c:v>3.5882908404154756</c:v>
                </c:pt>
                <c:pt idx="38">
                  <c:v>3.969754253308122</c:v>
                </c:pt>
                <c:pt idx="39">
                  <c:v>4.217432052483594</c:v>
                </c:pt>
                <c:pt idx="40">
                  <c:v>4.0930232558139545</c:v>
                </c:pt>
                <c:pt idx="41">
                  <c:v>3.8997214484679743</c:v>
                </c:pt>
                <c:pt idx="42">
                  <c:v>3.6111111111111205</c:v>
                </c:pt>
                <c:pt idx="43">
                  <c:v>3.3240997229917024</c:v>
                </c:pt>
                <c:pt idx="44">
                  <c:v>3.2287822878228845</c:v>
                </c:pt>
                <c:pt idx="45">
                  <c:v>3.0386740331491913</c:v>
                </c:pt>
                <c:pt idx="46">
                  <c:v>2.9438822447102053</c:v>
                </c:pt>
                <c:pt idx="47">
                  <c:v>2.8518859245630024</c:v>
                </c:pt>
                <c:pt idx="48">
                  <c:v>2.9223744292237397</c:v>
                </c:pt>
                <c:pt idx="49">
                  <c:v>2.5524156791248753</c:v>
                </c:pt>
                <c:pt idx="50">
                  <c:v>2.2727272727272707</c:v>
                </c:pt>
                <c:pt idx="51">
                  <c:v>-1.7985611510791366</c:v>
                </c:pt>
                <c:pt idx="52">
                  <c:v>-2.4128686327077764</c:v>
                </c:pt>
                <c:pt idx="53">
                  <c:v>-2.9490616621984045</c:v>
                </c:pt>
                <c:pt idx="54">
                  <c:v>-8.9365504915106531E-2</c:v>
                </c:pt>
                <c:pt idx="55">
                  <c:v>0.62555853440571241</c:v>
                </c:pt>
                <c:pt idx="56">
                  <c:v>0.44682752457552155</c:v>
                </c:pt>
                <c:pt idx="57">
                  <c:v>0.62555853440571241</c:v>
                </c:pt>
                <c:pt idx="58">
                  <c:v>1.2511170688114248</c:v>
                </c:pt>
                <c:pt idx="59">
                  <c:v>1.878354203935606</c:v>
                </c:pt>
                <c:pt idx="60">
                  <c:v>2.0408163265306145</c:v>
                </c:pt>
                <c:pt idx="61">
                  <c:v>2.5777777777777899</c:v>
                </c:pt>
                <c:pt idx="62">
                  <c:v>2.7555555555555555</c:v>
                </c:pt>
                <c:pt idx="63">
                  <c:v>6.8681318681318659</c:v>
                </c:pt>
                <c:pt idx="64">
                  <c:v>7.2344322344322309</c:v>
                </c:pt>
                <c:pt idx="65">
                  <c:v>8.4714548802946599</c:v>
                </c:pt>
                <c:pt idx="66">
                  <c:v>6.708407871198574</c:v>
                </c:pt>
                <c:pt idx="67">
                  <c:v>6.9271758436945108</c:v>
                </c:pt>
                <c:pt idx="68">
                  <c:v>7.740213523131656</c:v>
                </c:pt>
                <c:pt idx="69">
                  <c:v>8.2593250444049851</c:v>
                </c:pt>
                <c:pt idx="70">
                  <c:v>7.5904677846425406</c:v>
                </c:pt>
                <c:pt idx="71">
                  <c:v>7.0237050043898241</c:v>
                </c:pt>
                <c:pt idx="72">
                  <c:v>7.5652173913043574</c:v>
                </c:pt>
                <c:pt idx="73">
                  <c:v>8.2322357019064096</c:v>
                </c:pt>
                <c:pt idx="74">
                  <c:v>9.6020761245674713</c:v>
                </c:pt>
                <c:pt idx="75" formatCode="General">
                  <c:v>12.2</c:v>
                </c:pt>
                <c:pt idx="76">
                  <c:v>13.8</c:v>
                </c:pt>
                <c:pt idx="77">
                  <c:v>14.4</c:v>
                </c:pt>
                <c:pt idx="78">
                  <c:v>14.6</c:v>
                </c:pt>
                <c:pt idx="79" formatCode="General">
                  <c:v>13.8</c:v>
                </c:pt>
                <c:pt idx="80" formatCode="General">
                  <c:v>14.5</c:v>
                </c:pt>
                <c:pt idx="81" formatCode="General">
                  <c:v>15.3</c:v>
                </c:pt>
                <c:pt idx="82" formatCode="General">
                  <c:v>15.2</c:v>
                </c:pt>
                <c:pt idx="83" formatCode="General">
                  <c:v>15.7</c:v>
                </c:pt>
                <c:pt idx="84" formatCode="General">
                  <c:v>16.5</c:v>
                </c:pt>
                <c:pt idx="85" formatCode="General">
                  <c:v>16.600000000000001</c:v>
                </c:pt>
                <c:pt idx="86" formatCode="General">
                  <c:v>15</c:v>
                </c:pt>
                <c:pt idx="87" formatCode="General">
                  <c:v>11.7</c:v>
                </c:pt>
                <c:pt idx="88" formatCode="General">
                  <c:v>11</c:v>
                </c:pt>
                <c:pt idx="89">
                  <c:v>9.7181008902077046</c:v>
                </c:pt>
                <c:pt idx="90">
                  <c:v>8.6320409656181596</c:v>
                </c:pt>
                <c:pt idx="91">
                  <c:v>9.1240875912408814</c:v>
                </c:pt>
                <c:pt idx="92" formatCode="General">
                  <c:v>7.6</c:v>
                </c:pt>
                <c:pt idx="93" formatCode="General">
                  <c:v>6.6</c:v>
                </c:pt>
                <c:pt idx="94" formatCode="General">
                  <c:v>7.1</c:v>
                </c:pt>
                <c:pt idx="95" formatCode="General">
                  <c:v>5.9</c:v>
                </c:pt>
                <c:pt idx="96">
                  <c:v>3.6780013879250673</c:v>
                </c:pt>
                <c:pt idx="97" formatCode="General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0C8-405C-B095-E02D9DA5E6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74920872"/>
        <c:axId val="774924480"/>
      </c:lineChart>
      <c:catAx>
        <c:axId val="774920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74924480"/>
        <c:crosses val="autoZero"/>
        <c:auto val="1"/>
        <c:lblAlgn val="ctr"/>
        <c:lblOffset val="100"/>
        <c:noMultiLvlLbl val="0"/>
      </c:catAx>
      <c:valAx>
        <c:axId val="774924480"/>
        <c:scaling>
          <c:orientation val="minMax"/>
          <c:max val="17"/>
          <c:min val="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7492087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136124589592355"/>
          <c:y val="0.15215123026659233"/>
          <c:w val="0.25501118633233583"/>
          <c:h val="7.71840849928563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285275842117181E-2"/>
          <c:y val="5.8906759206879176E-2"/>
          <c:w val="0.93011435832274458"/>
          <c:h val="0.8799518706242479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   Nybyggnad</c:v>
                </c:pt>
              </c:strCache>
            </c:strRef>
          </c:tx>
          <c:spPr>
            <a:ln w="35008">
              <a:solidFill>
                <a:schemeClr val="accent1"/>
              </a:solidFill>
              <a:prstDash val="solid"/>
            </a:ln>
          </c:spPr>
          <c:marker>
            <c:symbol val="none"/>
          </c:marker>
          <c:cat>
            <c:numRef>
              <c:f>Sheet1!$A$2:$A$34</c:f>
              <c:numCache>
                <c:formatCode>General</c:formatCode>
                <c:ptCount val="33"/>
                <c:pt idx="0">
                  <c:v>1993</c:v>
                </c:pt>
                <c:pt idx="1">
                  <c:v>94</c:v>
                </c:pt>
                <c:pt idx="2">
                  <c:v>95</c:v>
                </c:pt>
                <c:pt idx="3">
                  <c:v>96</c:v>
                </c:pt>
                <c:pt idx="4">
                  <c:v>97</c:v>
                </c:pt>
                <c:pt idx="5" formatCode="00">
                  <c:v>98</c:v>
                </c:pt>
                <c:pt idx="6">
                  <c:v>99</c:v>
                </c:pt>
                <c:pt idx="7">
                  <c:v>0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4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5">
                  <c:v>8</c:v>
                </c:pt>
                <c:pt idx="16">
                  <c:v>9</c:v>
                </c:pt>
                <c:pt idx="17">
                  <c:v>10</c:v>
                </c:pt>
                <c:pt idx="18">
                  <c:v>11</c:v>
                </c:pt>
                <c:pt idx="19">
                  <c:v>12</c:v>
                </c:pt>
                <c:pt idx="20">
                  <c:v>13</c:v>
                </c:pt>
                <c:pt idx="21">
                  <c:v>14</c:v>
                </c:pt>
                <c:pt idx="22">
                  <c:v>15</c:v>
                </c:pt>
                <c:pt idx="23">
                  <c:v>16</c:v>
                </c:pt>
                <c:pt idx="24">
                  <c:v>17</c:v>
                </c:pt>
                <c:pt idx="25">
                  <c:v>18</c:v>
                </c:pt>
                <c:pt idx="26">
                  <c:v>19</c:v>
                </c:pt>
                <c:pt idx="27">
                  <c:v>20</c:v>
                </c:pt>
                <c:pt idx="28">
                  <c:v>21</c:v>
                </c:pt>
                <c:pt idx="29">
                  <c:v>22</c:v>
                </c:pt>
                <c:pt idx="30">
                  <c:v>23</c:v>
                </c:pt>
                <c:pt idx="31">
                  <c:v>24</c:v>
                </c:pt>
                <c:pt idx="32">
                  <c:v>25</c:v>
                </c:pt>
              </c:numCache>
            </c:numRef>
          </c:cat>
          <c:val>
            <c:numRef>
              <c:f>Sheet1!$B$2:$B$34</c:f>
              <c:numCache>
                <c:formatCode>0.0</c:formatCode>
                <c:ptCount val="33"/>
                <c:pt idx="0">
                  <c:v>84.281999999999996</c:v>
                </c:pt>
                <c:pt idx="1">
                  <c:v>49.801000000000002</c:v>
                </c:pt>
                <c:pt idx="2">
                  <c:v>38.704999999999998</c:v>
                </c:pt>
                <c:pt idx="3">
                  <c:v>39.915999999999997</c:v>
                </c:pt>
                <c:pt idx="4">
                  <c:v>37.594000000000001</c:v>
                </c:pt>
                <c:pt idx="5">
                  <c:v>38.585000000000001</c:v>
                </c:pt>
                <c:pt idx="6">
                  <c:v>47.433999999999997</c:v>
                </c:pt>
                <c:pt idx="7">
                  <c:v>57.598999999999997</c:v>
                </c:pt>
                <c:pt idx="8">
                  <c:v>63.323</c:v>
                </c:pt>
                <c:pt idx="9">
                  <c:v>72.466999999999999</c:v>
                </c:pt>
                <c:pt idx="10">
                  <c:v>76.067999999999998</c:v>
                </c:pt>
                <c:pt idx="11">
                  <c:v>92.037999999999997</c:v>
                </c:pt>
                <c:pt idx="12">
                  <c:v>104.60899999999999</c:v>
                </c:pt>
                <c:pt idx="13">
                  <c:v>118.33199999999999</c:v>
                </c:pt>
                <c:pt idx="14">
                  <c:v>130.81299999999999</c:v>
                </c:pt>
                <c:pt idx="15">
                  <c:v>108.82299999999999</c:v>
                </c:pt>
                <c:pt idx="16">
                  <c:v>66.209000000000003</c:v>
                </c:pt>
                <c:pt idx="17">
                  <c:v>79.311999999999998</c:v>
                </c:pt>
                <c:pt idx="18">
                  <c:v>98.513000000000005</c:v>
                </c:pt>
                <c:pt idx="19">
                  <c:v>76.081000000000003</c:v>
                </c:pt>
                <c:pt idx="20">
                  <c:v>84.034000000000006</c:v>
                </c:pt>
                <c:pt idx="21">
                  <c:v>109.402</c:v>
                </c:pt>
                <c:pt idx="22">
                  <c:v>134.33199999999999</c:v>
                </c:pt>
                <c:pt idx="23">
                  <c:v>161.82599999999999</c:v>
                </c:pt>
                <c:pt idx="24">
                  <c:v>176.91800000000001</c:v>
                </c:pt>
                <c:pt idx="25">
                  <c:v>157.28</c:v>
                </c:pt>
                <c:pt idx="26" formatCode="General">
                  <c:v>133.46299999999999</c:v>
                </c:pt>
                <c:pt idx="27" formatCode="General">
                  <c:v>130.69499999999999</c:v>
                </c:pt>
                <c:pt idx="28" formatCode="General">
                  <c:v>156.78</c:v>
                </c:pt>
                <c:pt idx="29" formatCode="General">
                  <c:v>164.005</c:v>
                </c:pt>
                <c:pt idx="30" formatCode="General">
                  <c:v>103.072</c:v>
                </c:pt>
                <c:pt idx="31" formatCode="General">
                  <c:v>67.735119999999995</c:v>
                </c:pt>
                <c:pt idx="32" formatCode="General">
                  <c:v>75.550589000000002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678-449F-8600-ECCBE0BEBD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   Ombyggnad</c:v>
                </c:pt>
              </c:strCache>
            </c:strRef>
          </c:tx>
          <c:spPr>
            <a:ln w="35008">
              <a:solidFill>
                <a:srgbClr val="FF634F"/>
              </a:solidFill>
              <a:prstDash val="solid"/>
            </a:ln>
          </c:spPr>
          <c:marker>
            <c:symbol val="none"/>
          </c:marker>
          <c:cat>
            <c:numRef>
              <c:f>Sheet1!$A$2:$A$34</c:f>
              <c:numCache>
                <c:formatCode>General</c:formatCode>
                <c:ptCount val="33"/>
                <c:pt idx="0">
                  <c:v>1993</c:v>
                </c:pt>
                <c:pt idx="1">
                  <c:v>94</c:v>
                </c:pt>
                <c:pt idx="2">
                  <c:v>95</c:v>
                </c:pt>
                <c:pt idx="3">
                  <c:v>96</c:v>
                </c:pt>
                <c:pt idx="4">
                  <c:v>97</c:v>
                </c:pt>
                <c:pt idx="5" formatCode="00">
                  <c:v>98</c:v>
                </c:pt>
                <c:pt idx="6">
                  <c:v>99</c:v>
                </c:pt>
                <c:pt idx="7">
                  <c:v>0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4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5">
                  <c:v>8</c:v>
                </c:pt>
                <c:pt idx="16">
                  <c:v>9</c:v>
                </c:pt>
                <c:pt idx="17">
                  <c:v>10</c:v>
                </c:pt>
                <c:pt idx="18">
                  <c:v>11</c:v>
                </c:pt>
                <c:pt idx="19">
                  <c:v>12</c:v>
                </c:pt>
                <c:pt idx="20">
                  <c:v>13</c:v>
                </c:pt>
                <c:pt idx="21">
                  <c:v>14</c:v>
                </c:pt>
                <c:pt idx="22">
                  <c:v>15</c:v>
                </c:pt>
                <c:pt idx="23">
                  <c:v>16</c:v>
                </c:pt>
                <c:pt idx="24">
                  <c:v>17</c:v>
                </c:pt>
                <c:pt idx="25">
                  <c:v>18</c:v>
                </c:pt>
                <c:pt idx="26">
                  <c:v>19</c:v>
                </c:pt>
                <c:pt idx="27">
                  <c:v>20</c:v>
                </c:pt>
                <c:pt idx="28">
                  <c:v>21</c:v>
                </c:pt>
                <c:pt idx="29">
                  <c:v>22</c:v>
                </c:pt>
                <c:pt idx="30">
                  <c:v>23</c:v>
                </c:pt>
                <c:pt idx="31">
                  <c:v>24</c:v>
                </c:pt>
                <c:pt idx="32">
                  <c:v>25</c:v>
                </c:pt>
              </c:numCache>
            </c:numRef>
          </c:cat>
          <c:val>
            <c:numRef>
              <c:f>Sheet1!$C$2:$C$34</c:f>
              <c:numCache>
                <c:formatCode>0.0</c:formatCode>
                <c:ptCount val="33"/>
                <c:pt idx="0">
                  <c:v>64.712999999999994</c:v>
                </c:pt>
                <c:pt idx="1">
                  <c:v>49.514000000000003</c:v>
                </c:pt>
                <c:pt idx="2">
                  <c:v>38.768000000000001</c:v>
                </c:pt>
                <c:pt idx="3">
                  <c:v>43.104999999999997</c:v>
                </c:pt>
                <c:pt idx="4">
                  <c:v>39.451999999999998</c:v>
                </c:pt>
                <c:pt idx="5">
                  <c:v>42.042000000000002</c:v>
                </c:pt>
                <c:pt idx="6">
                  <c:v>44.569000000000003</c:v>
                </c:pt>
                <c:pt idx="7">
                  <c:v>48.585999999999999</c:v>
                </c:pt>
                <c:pt idx="8">
                  <c:v>50.784999999999997</c:v>
                </c:pt>
                <c:pt idx="9">
                  <c:v>54.594000000000001</c:v>
                </c:pt>
                <c:pt idx="10">
                  <c:v>58.194000000000003</c:v>
                </c:pt>
                <c:pt idx="11">
                  <c:v>61.250999999999998</c:v>
                </c:pt>
                <c:pt idx="12">
                  <c:v>64.936000000000007</c:v>
                </c:pt>
                <c:pt idx="13">
                  <c:v>75.441999999999993</c:v>
                </c:pt>
                <c:pt idx="14">
                  <c:v>78.19</c:v>
                </c:pt>
                <c:pt idx="15">
                  <c:v>69.572999999999993</c:v>
                </c:pt>
                <c:pt idx="16">
                  <c:v>76.995999999999995</c:v>
                </c:pt>
                <c:pt idx="17">
                  <c:v>83.397000000000006</c:v>
                </c:pt>
                <c:pt idx="18">
                  <c:v>82.688999999999993</c:v>
                </c:pt>
                <c:pt idx="19">
                  <c:v>79.510000000000005</c:v>
                </c:pt>
                <c:pt idx="20">
                  <c:v>79.085999999999999</c:v>
                </c:pt>
                <c:pt idx="21">
                  <c:v>87.171000000000006</c:v>
                </c:pt>
                <c:pt idx="22">
                  <c:v>96.591999999999999</c:v>
                </c:pt>
                <c:pt idx="23">
                  <c:v>93.846999999999994</c:v>
                </c:pt>
                <c:pt idx="24">
                  <c:v>96.686999999999998</c:v>
                </c:pt>
                <c:pt idx="25">
                  <c:v>99.926000000000002</c:v>
                </c:pt>
                <c:pt idx="26" formatCode="General">
                  <c:v>102.05200000000001</c:v>
                </c:pt>
                <c:pt idx="27" formatCode="General">
                  <c:v>109.185</c:v>
                </c:pt>
                <c:pt idx="28">
                  <c:v>111.346</c:v>
                </c:pt>
                <c:pt idx="29">
                  <c:v>109.66800000000001</c:v>
                </c:pt>
                <c:pt idx="30" formatCode="General">
                  <c:v>107.114</c:v>
                </c:pt>
                <c:pt idx="31" formatCode="General">
                  <c:v>107.03145000000001</c:v>
                </c:pt>
                <c:pt idx="32" formatCode="General">
                  <c:v>109.172079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678-449F-8600-ECCBE0BEBD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5652248"/>
        <c:axId val="565654600"/>
      </c:lineChart>
      <c:catAx>
        <c:axId val="565652248"/>
        <c:scaling>
          <c:orientation val="minMax"/>
        </c:scaling>
        <c:delete val="0"/>
        <c:axPos val="b"/>
        <c:numFmt formatCode="00" sourceLinked="0"/>
        <c:majorTickMark val="in"/>
        <c:minorTickMark val="none"/>
        <c:tickLblPos val="nextTo"/>
        <c:spPr>
          <a:ln w="291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95" b="0" i="0" u="none" strike="noStrike" baseline="0">
                <a:solidFill>
                  <a:schemeClr val="accent1"/>
                </a:solidFill>
                <a:latin typeface="Arial"/>
                <a:ea typeface="Arial"/>
                <a:cs typeface="Arial"/>
              </a:defRPr>
            </a:pPr>
            <a:endParaRPr lang="sv-SE"/>
          </a:p>
        </c:txPr>
        <c:crossAx val="56565460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565654600"/>
        <c:scaling>
          <c:orientation val="minMax"/>
        </c:scaling>
        <c:delete val="0"/>
        <c:axPos val="l"/>
        <c:majorGridlines>
          <c:spPr>
            <a:ln w="2917">
              <a:solidFill>
                <a:schemeClr val="tx1"/>
              </a:solidFill>
              <a:prstDash val="solid"/>
            </a:ln>
          </c:spPr>
        </c:majorGridlines>
        <c:numFmt formatCode="0" sourceLinked="0"/>
        <c:majorTickMark val="in"/>
        <c:minorTickMark val="none"/>
        <c:tickLblPos val="nextTo"/>
        <c:spPr>
          <a:ln w="291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87" b="0" i="0" u="none" strike="noStrike" baseline="0">
                <a:solidFill>
                  <a:schemeClr val="accent1"/>
                </a:solidFill>
                <a:latin typeface="Arial"/>
                <a:ea typeface="Arial"/>
                <a:cs typeface="Arial"/>
              </a:defRPr>
            </a:pPr>
            <a:endParaRPr lang="sv-SE"/>
          </a:p>
        </c:txPr>
        <c:crossAx val="565652248"/>
        <c:crosses val="autoZero"/>
        <c:crossBetween val="between"/>
        <c:majorUnit val="20"/>
        <c:minorUnit val="10"/>
      </c:valAx>
      <c:spPr>
        <a:noFill/>
        <a:ln w="2917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87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sv-SE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540361269777916"/>
          <c:y val="8.5127397710809641E-2"/>
          <c:w val="0.92581755050505055"/>
          <c:h val="0.83821414141414141"/>
        </c:manualLayout>
      </c:layout>
      <c:lineChart>
        <c:grouping val="standard"/>
        <c:varyColors val="0"/>
        <c:ser>
          <c:idx val="0"/>
          <c:order val="0"/>
          <c:tx>
            <c:strRef>
              <c:f>Bygglov_lokaler!$B$3</c:f>
              <c:strCache>
                <c:ptCount val="1"/>
                <c:pt idx="0">
                  <c:v>Kvm bygglov Lokaler</c:v>
                </c:pt>
              </c:strCache>
            </c:strRef>
          </c:tx>
          <c:spPr>
            <a:ln w="15875">
              <a:solidFill>
                <a:srgbClr val="5C6D74"/>
              </a:solidFill>
              <a:prstDash val="sysDash"/>
            </a:ln>
          </c:spPr>
          <c:marker>
            <c:symbol val="none"/>
          </c:marker>
          <c:cat>
            <c:strRef>
              <c:f>Bygglov_lokaler!$A$16:$A$280</c:f>
              <c:strCache>
                <c:ptCount val="265"/>
                <c:pt idx="0">
                  <c:v>2002</c:v>
                </c:pt>
                <c:pt idx="1">
                  <c:v>2002</c:v>
                </c:pt>
                <c:pt idx="2">
                  <c:v>2002</c:v>
                </c:pt>
                <c:pt idx="3">
                  <c:v>2002</c:v>
                </c:pt>
                <c:pt idx="4">
                  <c:v>2002</c:v>
                </c:pt>
                <c:pt idx="5">
                  <c:v>2002</c:v>
                </c:pt>
                <c:pt idx="6">
                  <c:v>2002</c:v>
                </c:pt>
                <c:pt idx="7">
                  <c:v>2002</c:v>
                </c:pt>
                <c:pt idx="8">
                  <c:v>2002</c:v>
                </c:pt>
                <c:pt idx="9">
                  <c:v>2002</c:v>
                </c:pt>
                <c:pt idx="10">
                  <c:v>2002</c:v>
                </c:pt>
                <c:pt idx="11">
                  <c:v>2002</c:v>
                </c:pt>
                <c:pt idx="12">
                  <c:v>03</c:v>
                </c:pt>
                <c:pt idx="13">
                  <c:v>2003</c:v>
                </c:pt>
                <c:pt idx="14">
                  <c:v>2003</c:v>
                </c:pt>
                <c:pt idx="15">
                  <c:v>2003</c:v>
                </c:pt>
                <c:pt idx="16">
                  <c:v>2003</c:v>
                </c:pt>
                <c:pt idx="17">
                  <c:v>2003</c:v>
                </c:pt>
                <c:pt idx="18">
                  <c:v>2003</c:v>
                </c:pt>
                <c:pt idx="19">
                  <c:v>2003</c:v>
                </c:pt>
                <c:pt idx="20">
                  <c:v>2003</c:v>
                </c:pt>
                <c:pt idx="21">
                  <c:v>2003</c:v>
                </c:pt>
                <c:pt idx="22">
                  <c:v>2003</c:v>
                </c:pt>
                <c:pt idx="23">
                  <c:v>2003</c:v>
                </c:pt>
                <c:pt idx="24">
                  <c:v>04</c:v>
                </c:pt>
                <c:pt idx="25">
                  <c:v>2004</c:v>
                </c:pt>
                <c:pt idx="26">
                  <c:v>2004</c:v>
                </c:pt>
                <c:pt idx="27">
                  <c:v>2004</c:v>
                </c:pt>
                <c:pt idx="28">
                  <c:v>2004</c:v>
                </c:pt>
                <c:pt idx="29">
                  <c:v>2004</c:v>
                </c:pt>
                <c:pt idx="30">
                  <c:v>2004</c:v>
                </c:pt>
                <c:pt idx="31">
                  <c:v>2004</c:v>
                </c:pt>
                <c:pt idx="32">
                  <c:v>2004</c:v>
                </c:pt>
                <c:pt idx="33">
                  <c:v>2004</c:v>
                </c:pt>
                <c:pt idx="34">
                  <c:v>2004</c:v>
                </c:pt>
                <c:pt idx="35">
                  <c:v>2004</c:v>
                </c:pt>
                <c:pt idx="36">
                  <c:v>05</c:v>
                </c:pt>
                <c:pt idx="37">
                  <c:v>2005</c:v>
                </c:pt>
                <c:pt idx="38">
                  <c:v>2005</c:v>
                </c:pt>
                <c:pt idx="39">
                  <c:v>2005</c:v>
                </c:pt>
                <c:pt idx="40">
                  <c:v>2005</c:v>
                </c:pt>
                <c:pt idx="41">
                  <c:v>2005</c:v>
                </c:pt>
                <c:pt idx="42">
                  <c:v>2005</c:v>
                </c:pt>
                <c:pt idx="43">
                  <c:v>2005</c:v>
                </c:pt>
                <c:pt idx="44">
                  <c:v>2005</c:v>
                </c:pt>
                <c:pt idx="45">
                  <c:v>2005</c:v>
                </c:pt>
                <c:pt idx="46">
                  <c:v>2005</c:v>
                </c:pt>
                <c:pt idx="47">
                  <c:v>2005</c:v>
                </c:pt>
                <c:pt idx="48">
                  <c:v>06</c:v>
                </c:pt>
                <c:pt idx="49">
                  <c:v>2006</c:v>
                </c:pt>
                <c:pt idx="50">
                  <c:v>2006</c:v>
                </c:pt>
                <c:pt idx="51">
                  <c:v>2006</c:v>
                </c:pt>
                <c:pt idx="52">
                  <c:v>2006</c:v>
                </c:pt>
                <c:pt idx="53">
                  <c:v>2006</c:v>
                </c:pt>
                <c:pt idx="54">
                  <c:v>2006</c:v>
                </c:pt>
                <c:pt idx="55">
                  <c:v>2006</c:v>
                </c:pt>
                <c:pt idx="56">
                  <c:v>2006</c:v>
                </c:pt>
                <c:pt idx="57">
                  <c:v>2006</c:v>
                </c:pt>
                <c:pt idx="58">
                  <c:v>2006</c:v>
                </c:pt>
                <c:pt idx="59">
                  <c:v>2006</c:v>
                </c:pt>
                <c:pt idx="60">
                  <c:v>07</c:v>
                </c:pt>
                <c:pt idx="61">
                  <c:v>2007</c:v>
                </c:pt>
                <c:pt idx="62">
                  <c:v>2007</c:v>
                </c:pt>
                <c:pt idx="63">
                  <c:v>2007</c:v>
                </c:pt>
                <c:pt idx="64">
                  <c:v>2007</c:v>
                </c:pt>
                <c:pt idx="65">
                  <c:v>2007</c:v>
                </c:pt>
                <c:pt idx="66">
                  <c:v>2007</c:v>
                </c:pt>
                <c:pt idx="67">
                  <c:v>2007</c:v>
                </c:pt>
                <c:pt idx="68">
                  <c:v>2007</c:v>
                </c:pt>
                <c:pt idx="69">
                  <c:v>2007</c:v>
                </c:pt>
                <c:pt idx="70">
                  <c:v>2007</c:v>
                </c:pt>
                <c:pt idx="71">
                  <c:v>2007</c:v>
                </c:pt>
                <c:pt idx="72">
                  <c:v>08</c:v>
                </c:pt>
                <c:pt idx="73">
                  <c:v>2008</c:v>
                </c:pt>
                <c:pt idx="74">
                  <c:v>2008</c:v>
                </c:pt>
                <c:pt idx="75">
                  <c:v>2008</c:v>
                </c:pt>
                <c:pt idx="76">
                  <c:v>2008</c:v>
                </c:pt>
                <c:pt idx="77">
                  <c:v>2008</c:v>
                </c:pt>
                <c:pt idx="78">
                  <c:v>2008</c:v>
                </c:pt>
                <c:pt idx="79">
                  <c:v>2008</c:v>
                </c:pt>
                <c:pt idx="80">
                  <c:v>2008</c:v>
                </c:pt>
                <c:pt idx="81">
                  <c:v>2008</c:v>
                </c:pt>
                <c:pt idx="82">
                  <c:v>2008</c:v>
                </c:pt>
                <c:pt idx="83">
                  <c:v>2008</c:v>
                </c:pt>
                <c:pt idx="84">
                  <c:v>09</c:v>
                </c:pt>
                <c:pt idx="85">
                  <c:v>2009</c:v>
                </c:pt>
                <c:pt idx="86">
                  <c:v>2009</c:v>
                </c:pt>
                <c:pt idx="87">
                  <c:v>2009</c:v>
                </c:pt>
                <c:pt idx="88">
                  <c:v>2009</c:v>
                </c:pt>
                <c:pt idx="89">
                  <c:v>2009</c:v>
                </c:pt>
                <c:pt idx="90">
                  <c:v>2009</c:v>
                </c:pt>
                <c:pt idx="91">
                  <c:v>2009</c:v>
                </c:pt>
                <c:pt idx="92">
                  <c:v>2009</c:v>
                </c:pt>
                <c:pt idx="93">
                  <c:v>2009</c:v>
                </c:pt>
                <c:pt idx="94">
                  <c:v>2009</c:v>
                </c:pt>
                <c:pt idx="95">
                  <c:v>2009</c:v>
                </c:pt>
                <c:pt idx="96">
                  <c:v>10</c:v>
                </c:pt>
                <c:pt idx="97">
                  <c:v>2010</c:v>
                </c:pt>
                <c:pt idx="98">
                  <c:v>2010</c:v>
                </c:pt>
                <c:pt idx="99">
                  <c:v>2010</c:v>
                </c:pt>
                <c:pt idx="100">
                  <c:v>2010</c:v>
                </c:pt>
                <c:pt idx="101">
                  <c:v>2010</c:v>
                </c:pt>
                <c:pt idx="102">
                  <c:v>2010</c:v>
                </c:pt>
                <c:pt idx="103">
                  <c:v>2010</c:v>
                </c:pt>
                <c:pt idx="104">
                  <c:v>2010</c:v>
                </c:pt>
                <c:pt idx="105">
                  <c:v>2010</c:v>
                </c:pt>
                <c:pt idx="106">
                  <c:v>2010</c:v>
                </c:pt>
                <c:pt idx="107">
                  <c:v>2010</c:v>
                </c:pt>
                <c:pt idx="108">
                  <c:v>11</c:v>
                </c:pt>
                <c:pt idx="109">
                  <c:v>2011</c:v>
                </c:pt>
                <c:pt idx="110">
                  <c:v>2011</c:v>
                </c:pt>
                <c:pt idx="111">
                  <c:v>2011</c:v>
                </c:pt>
                <c:pt idx="112">
                  <c:v>2011</c:v>
                </c:pt>
                <c:pt idx="113">
                  <c:v>2011</c:v>
                </c:pt>
                <c:pt idx="114">
                  <c:v>2011</c:v>
                </c:pt>
                <c:pt idx="115">
                  <c:v>2011</c:v>
                </c:pt>
                <c:pt idx="116">
                  <c:v>2011</c:v>
                </c:pt>
                <c:pt idx="117">
                  <c:v>2011</c:v>
                </c:pt>
                <c:pt idx="118">
                  <c:v>2011</c:v>
                </c:pt>
                <c:pt idx="119">
                  <c:v>2011</c:v>
                </c:pt>
                <c:pt idx="120">
                  <c:v>12</c:v>
                </c:pt>
                <c:pt idx="121">
                  <c:v>2012</c:v>
                </c:pt>
                <c:pt idx="122">
                  <c:v>2012</c:v>
                </c:pt>
                <c:pt idx="123">
                  <c:v>2012</c:v>
                </c:pt>
                <c:pt idx="124">
                  <c:v>2012</c:v>
                </c:pt>
                <c:pt idx="125">
                  <c:v>2012</c:v>
                </c:pt>
                <c:pt idx="126">
                  <c:v>2012</c:v>
                </c:pt>
                <c:pt idx="127">
                  <c:v>2012</c:v>
                </c:pt>
                <c:pt idx="128">
                  <c:v>2012</c:v>
                </c:pt>
                <c:pt idx="129">
                  <c:v>2012</c:v>
                </c:pt>
                <c:pt idx="130">
                  <c:v>2012</c:v>
                </c:pt>
                <c:pt idx="131">
                  <c:v>2012</c:v>
                </c:pt>
                <c:pt idx="132">
                  <c:v>13</c:v>
                </c:pt>
                <c:pt idx="133">
                  <c:v>2013m02</c:v>
                </c:pt>
                <c:pt idx="134">
                  <c:v>2013m03</c:v>
                </c:pt>
                <c:pt idx="135">
                  <c:v>2013m04</c:v>
                </c:pt>
                <c:pt idx="136">
                  <c:v>2013m05</c:v>
                </c:pt>
                <c:pt idx="137">
                  <c:v>2013m06</c:v>
                </c:pt>
                <c:pt idx="138">
                  <c:v>2013m07</c:v>
                </c:pt>
                <c:pt idx="139">
                  <c:v>2013m08</c:v>
                </c:pt>
                <c:pt idx="140">
                  <c:v>2013m09</c:v>
                </c:pt>
                <c:pt idx="141">
                  <c:v>2013m10</c:v>
                </c:pt>
                <c:pt idx="142">
                  <c:v>2013m11</c:v>
                </c:pt>
                <c:pt idx="143">
                  <c:v>2013</c:v>
                </c:pt>
                <c:pt idx="144">
                  <c:v>14</c:v>
                </c:pt>
                <c:pt idx="145">
                  <c:v>2014m02</c:v>
                </c:pt>
                <c:pt idx="146">
                  <c:v>2014m03</c:v>
                </c:pt>
                <c:pt idx="147">
                  <c:v>2014m04</c:v>
                </c:pt>
                <c:pt idx="148">
                  <c:v>2014m05</c:v>
                </c:pt>
                <c:pt idx="149">
                  <c:v>2014m06</c:v>
                </c:pt>
                <c:pt idx="150">
                  <c:v>2014m07</c:v>
                </c:pt>
                <c:pt idx="151">
                  <c:v>2014m08</c:v>
                </c:pt>
                <c:pt idx="152">
                  <c:v>2014m09</c:v>
                </c:pt>
                <c:pt idx="153">
                  <c:v>2014m10</c:v>
                </c:pt>
                <c:pt idx="154">
                  <c:v>2014m11</c:v>
                </c:pt>
                <c:pt idx="155">
                  <c:v>2014</c:v>
                </c:pt>
                <c:pt idx="156">
                  <c:v>15</c:v>
                </c:pt>
                <c:pt idx="157">
                  <c:v>2015m2</c:v>
                </c:pt>
                <c:pt idx="158">
                  <c:v>2015m3</c:v>
                </c:pt>
                <c:pt idx="159">
                  <c:v>2015m4</c:v>
                </c:pt>
                <c:pt idx="160">
                  <c:v>2015m5</c:v>
                </c:pt>
                <c:pt idx="161">
                  <c:v>2015m6</c:v>
                </c:pt>
                <c:pt idx="162">
                  <c:v>2015m7</c:v>
                </c:pt>
                <c:pt idx="163">
                  <c:v>2015m8</c:v>
                </c:pt>
                <c:pt idx="164">
                  <c:v>2015m9</c:v>
                </c:pt>
                <c:pt idx="165">
                  <c:v>2015m10</c:v>
                </c:pt>
                <c:pt idx="166">
                  <c:v>2015m11</c:v>
                </c:pt>
                <c:pt idx="167">
                  <c:v>2015</c:v>
                </c:pt>
                <c:pt idx="168">
                  <c:v>16</c:v>
                </c:pt>
                <c:pt idx="169">
                  <c:v>2016m2</c:v>
                </c:pt>
                <c:pt idx="170">
                  <c:v>2016m3</c:v>
                </c:pt>
                <c:pt idx="171">
                  <c:v>2016m4</c:v>
                </c:pt>
                <c:pt idx="172">
                  <c:v>2016m5</c:v>
                </c:pt>
                <c:pt idx="173">
                  <c:v>2016m6</c:v>
                </c:pt>
                <c:pt idx="174">
                  <c:v>2016m7</c:v>
                </c:pt>
                <c:pt idx="175">
                  <c:v>2016m8</c:v>
                </c:pt>
                <c:pt idx="176">
                  <c:v>2016m9</c:v>
                </c:pt>
                <c:pt idx="177">
                  <c:v>2016m10</c:v>
                </c:pt>
                <c:pt idx="178">
                  <c:v>2016m11</c:v>
                </c:pt>
                <c:pt idx="179">
                  <c:v>2016</c:v>
                </c:pt>
                <c:pt idx="180">
                  <c:v>17</c:v>
                </c:pt>
                <c:pt idx="181">
                  <c:v>2017m2</c:v>
                </c:pt>
                <c:pt idx="182">
                  <c:v>2017m3</c:v>
                </c:pt>
                <c:pt idx="183">
                  <c:v>2017m4</c:v>
                </c:pt>
                <c:pt idx="184">
                  <c:v>2017m5</c:v>
                </c:pt>
                <c:pt idx="185">
                  <c:v>2017m6</c:v>
                </c:pt>
                <c:pt idx="186">
                  <c:v>2017m7</c:v>
                </c:pt>
                <c:pt idx="187">
                  <c:v>2017m8</c:v>
                </c:pt>
                <c:pt idx="188">
                  <c:v>2017m9</c:v>
                </c:pt>
                <c:pt idx="189">
                  <c:v>2017m10</c:v>
                </c:pt>
                <c:pt idx="190">
                  <c:v>2017m11</c:v>
                </c:pt>
                <c:pt idx="191">
                  <c:v>2017</c:v>
                </c:pt>
                <c:pt idx="192">
                  <c:v>18</c:v>
                </c:pt>
                <c:pt idx="193">
                  <c:v>2018m2</c:v>
                </c:pt>
                <c:pt idx="194">
                  <c:v>2018m3</c:v>
                </c:pt>
                <c:pt idx="195">
                  <c:v>2018m4</c:v>
                </c:pt>
                <c:pt idx="196">
                  <c:v>2018m5</c:v>
                </c:pt>
                <c:pt idx="197">
                  <c:v>2018m6</c:v>
                </c:pt>
                <c:pt idx="198">
                  <c:v>2018m7</c:v>
                </c:pt>
                <c:pt idx="199">
                  <c:v>2018m8</c:v>
                </c:pt>
                <c:pt idx="200">
                  <c:v>2018m9</c:v>
                </c:pt>
                <c:pt idx="201">
                  <c:v>2018m10</c:v>
                </c:pt>
                <c:pt idx="202">
                  <c:v>2018m11</c:v>
                </c:pt>
                <c:pt idx="203">
                  <c:v>2018</c:v>
                </c:pt>
                <c:pt idx="204">
                  <c:v>19</c:v>
                </c:pt>
                <c:pt idx="205">
                  <c:v>2019m2</c:v>
                </c:pt>
                <c:pt idx="206">
                  <c:v>2019m3</c:v>
                </c:pt>
                <c:pt idx="207">
                  <c:v>2019m4</c:v>
                </c:pt>
                <c:pt idx="208">
                  <c:v>2019m5</c:v>
                </c:pt>
                <c:pt idx="209">
                  <c:v>2019m6</c:v>
                </c:pt>
                <c:pt idx="210">
                  <c:v>2019m7</c:v>
                </c:pt>
                <c:pt idx="211">
                  <c:v>2019m8</c:v>
                </c:pt>
                <c:pt idx="212">
                  <c:v>2019m9</c:v>
                </c:pt>
                <c:pt idx="213">
                  <c:v>2019m10</c:v>
                </c:pt>
                <c:pt idx="214">
                  <c:v>2019m11</c:v>
                </c:pt>
                <c:pt idx="215">
                  <c:v>2019m12</c:v>
                </c:pt>
                <c:pt idx="216">
                  <c:v>20</c:v>
                </c:pt>
                <c:pt idx="217">
                  <c:v>2020m2</c:v>
                </c:pt>
                <c:pt idx="218">
                  <c:v>2020m3</c:v>
                </c:pt>
                <c:pt idx="219">
                  <c:v>2020m4</c:v>
                </c:pt>
                <c:pt idx="220">
                  <c:v>2020m5</c:v>
                </c:pt>
                <c:pt idx="221">
                  <c:v>2020m6</c:v>
                </c:pt>
                <c:pt idx="222">
                  <c:v>2020m7</c:v>
                </c:pt>
                <c:pt idx="223">
                  <c:v>2020m8</c:v>
                </c:pt>
                <c:pt idx="224">
                  <c:v>2020m9</c:v>
                </c:pt>
                <c:pt idx="225">
                  <c:v>2020m10</c:v>
                </c:pt>
                <c:pt idx="226">
                  <c:v>2020m11</c:v>
                </c:pt>
                <c:pt idx="227">
                  <c:v>2020m12</c:v>
                </c:pt>
                <c:pt idx="228">
                  <c:v>21</c:v>
                </c:pt>
                <c:pt idx="229">
                  <c:v>2021m2</c:v>
                </c:pt>
                <c:pt idx="230">
                  <c:v>2021m3</c:v>
                </c:pt>
                <c:pt idx="231">
                  <c:v>2021m4</c:v>
                </c:pt>
                <c:pt idx="232">
                  <c:v>2021m5</c:v>
                </c:pt>
                <c:pt idx="233">
                  <c:v>2021m6</c:v>
                </c:pt>
                <c:pt idx="234">
                  <c:v>2021m7</c:v>
                </c:pt>
                <c:pt idx="235">
                  <c:v>2021m8</c:v>
                </c:pt>
                <c:pt idx="236">
                  <c:v>2021m9</c:v>
                </c:pt>
                <c:pt idx="237">
                  <c:v>2021m10</c:v>
                </c:pt>
                <c:pt idx="238">
                  <c:v>2021m11</c:v>
                </c:pt>
                <c:pt idx="239">
                  <c:v>2021m12</c:v>
                </c:pt>
                <c:pt idx="240">
                  <c:v>22</c:v>
                </c:pt>
                <c:pt idx="241">
                  <c:v>2022m2</c:v>
                </c:pt>
                <c:pt idx="242">
                  <c:v>2022m3</c:v>
                </c:pt>
                <c:pt idx="243">
                  <c:v>2022m4</c:v>
                </c:pt>
                <c:pt idx="244">
                  <c:v>2022m5</c:v>
                </c:pt>
                <c:pt idx="245">
                  <c:v>2022m6</c:v>
                </c:pt>
                <c:pt idx="246">
                  <c:v>2022m7</c:v>
                </c:pt>
                <c:pt idx="247">
                  <c:v>2022m8</c:v>
                </c:pt>
                <c:pt idx="248">
                  <c:v>2022m9</c:v>
                </c:pt>
                <c:pt idx="249">
                  <c:v>2022m10</c:v>
                </c:pt>
                <c:pt idx="250">
                  <c:v>2022m11</c:v>
                </c:pt>
                <c:pt idx="251">
                  <c:v>2022m12</c:v>
                </c:pt>
                <c:pt idx="252">
                  <c:v>23</c:v>
                </c:pt>
                <c:pt idx="253">
                  <c:v>2023m2</c:v>
                </c:pt>
                <c:pt idx="254">
                  <c:v>2023m3</c:v>
                </c:pt>
                <c:pt idx="255">
                  <c:v>2023m4</c:v>
                </c:pt>
                <c:pt idx="256">
                  <c:v>2023m5</c:v>
                </c:pt>
                <c:pt idx="257">
                  <c:v>2023m6</c:v>
                </c:pt>
                <c:pt idx="258">
                  <c:v>2023m7</c:v>
                </c:pt>
                <c:pt idx="259">
                  <c:v>2023m8</c:v>
                </c:pt>
                <c:pt idx="260">
                  <c:v>2023m9</c:v>
                </c:pt>
                <c:pt idx="261">
                  <c:v>2023m10</c:v>
                </c:pt>
                <c:pt idx="262">
                  <c:v>2023m11</c:v>
                </c:pt>
                <c:pt idx="263">
                  <c:v>2023m12</c:v>
                </c:pt>
                <c:pt idx="264">
                  <c:v>24</c:v>
                </c:pt>
              </c:strCache>
            </c:strRef>
          </c:cat>
          <c:val>
            <c:numRef>
              <c:f>Bygglov_lokaler!$B$16:$B$280</c:f>
              <c:numCache>
                <c:formatCode>#,##0</c:formatCode>
                <c:ptCount val="265"/>
                <c:pt idx="0">
                  <c:v>240722</c:v>
                </c:pt>
                <c:pt idx="1">
                  <c:v>210108</c:v>
                </c:pt>
                <c:pt idx="2">
                  <c:v>208429</c:v>
                </c:pt>
                <c:pt idx="3">
                  <c:v>230373</c:v>
                </c:pt>
                <c:pt idx="4">
                  <c:v>264985</c:v>
                </c:pt>
                <c:pt idx="5">
                  <c:v>346933</c:v>
                </c:pt>
                <c:pt idx="6">
                  <c:v>73129</c:v>
                </c:pt>
                <c:pt idx="7">
                  <c:v>165815</c:v>
                </c:pt>
                <c:pt idx="8">
                  <c:v>182432</c:v>
                </c:pt>
                <c:pt idx="9">
                  <c:v>218229</c:v>
                </c:pt>
                <c:pt idx="10">
                  <c:v>178591</c:v>
                </c:pt>
                <c:pt idx="11">
                  <c:v>210386</c:v>
                </c:pt>
                <c:pt idx="12">
                  <c:v>127801</c:v>
                </c:pt>
                <c:pt idx="13">
                  <c:v>152174</c:v>
                </c:pt>
                <c:pt idx="14">
                  <c:v>243891</c:v>
                </c:pt>
                <c:pt idx="15">
                  <c:v>218709</c:v>
                </c:pt>
                <c:pt idx="16">
                  <c:v>241011</c:v>
                </c:pt>
                <c:pt idx="17">
                  <c:v>358976</c:v>
                </c:pt>
                <c:pt idx="18">
                  <c:v>89068</c:v>
                </c:pt>
                <c:pt idx="19">
                  <c:v>144571</c:v>
                </c:pt>
                <c:pt idx="20">
                  <c:v>168044</c:v>
                </c:pt>
                <c:pt idx="21">
                  <c:v>158415</c:v>
                </c:pt>
                <c:pt idx="22">
                  <c:v>158814</c:v>
                </c:pt>
                <c:pt idx="23">
                  <c:v>167026</c:v>
                </c:pt>
                <c:pt idx="24">
                  <c:v>108102</c:v>
                </c:pt>
                <c:pt idx="25">
                  <c:v>160418</c:v>
                </c:pt>
                <c:pt idx="26">
                  <c:v>247927</c:v>
                </c:pt>
                <c:pt idx="27">
                  <c:v>166480</c:v>
                </c:pt>
                <c:pt idx="28">
                  <c:v>241864</c:v>
                </c:pt>
                <c:pt idx="29">
                  <c:v>307210</c:v>
                </c:pt>
                <c:pt idx="30">
                  <c:v>79119</c:v>
                </c:pt>
                <c:pt idx="31">
                  <c:v>136455</c:v>
                </c:pt>
                <c:pt idx="32">
                  <c:v>140371</c:v>
                </c:pt>
                <c:pt idx="33">
                  <c:v>151459</c:v>
                </c:pt>
                <c:pt idx="34">
                  <c:v>149840</c:v>
                </c:pt>
                <c:pt idx="35">
                  <c:v>153250</c:v>
                </c:pt>
                <c:pt idx="36">
                  <c:v>89854</c:v>
                </c:pt>
                <c:pt idx="37">
                  <c:v>221808</c:v>
                </c:pt>
                <c:pt idx="38">
                  <c:v>170137</c:v>
                </c:pt>
                <c:pt idx="39">
                  <c:v>260037</c:v>
                </c:pt>
                <c:pt idx="40">
                  <c:v>244578</c:v>
                </c:pt>
                <c:pt idx="41">
                  <c:v>199233</c:v>
                </c:pt>
                <c:pt idx="42">
                  <c:v>76630</c:v>
                </c:pt>
                <c:pt idx="43">
                  <c:v>190716</c:v>
                </c:pt>
                <c:pt idx="44">
                  <c:v>206060</c:v>
                </c:pt>
                <c:pt idx="45">
                  <c:v>246971</c:v>
                </c:pt>
                <c:pt idx="46">
                  <c:v>198093</c:v>
                </c:pt>
                <c:pt idx="47">
                  <c:v>154034</c:v>
                </c:pt>
                <c:pt idx="48">
                  <c:v>113188</c:v>
                </c:pt>
                <c:pt idx="49">
                  <c:v>240839</c:v>
                </c:pt>
                <c:pt idx="50">
                  <c:v>234386</c:v>
                </c:pt>
                <c:pt idx="51">
                  <c:v>195721</c:v>
                </c:pt>
                <c:pt idx="52">
                  <c:v>231396</c:v>
                </c:pt>
                <c:pt idx="53">
                  <c:v>290489</c:v>
                </c:pt>
                <c:pt idx="54">
                  <c:v>103175</c:v>
                </c:pt>
                <c:pt idx="55">
                  <c:v>245287</c:v>
                </c:pt>
                <c:pt idx="56">
                  <c:v>230452</c:v>
                </c:pt>
                <c:pt idx="57">
                  <c:v>303204</c:v>
                </c:pt>
                <c:pt idx="58">
                  <c:v>182334</c:v>
                </c:pt>
                <c:pt idx="59">
                  <c:v>199755</c:v>
                </c:pt>
                <c:pt idx="60">
                  <c:v>130853.99999999948</c:v>
                </c:pt>
                <c:pt idx="61">
                  <c:v>257567.00000000081</c:v>
                </c:pt>
                <c:pt idx="62">
                  <c:v>246933</c:v>
                </c:pt>
                <c:pt idx="63">
                  <c:v>239777</c:v>
                </c:pt>
                <c:pt idx="64">
                  <c:v>377373</c:v>
                </c:pt>
                <c:pt idx="65">
                  <c:v>291182.9999999993</c:v>
                </c:pt>
                <c:pt idx="66">
                  <c:v>130867</c:v>
                </c:pt>
                <c:pt idx="67">
                  <c:v>237877</c:v>
                </c:pt>
                <c:pt idx="68">
                  <c:v>389776</c:v>
                </c:pt>
                <c:pt idx="69">
                  <c:v>297860.00000000058</c:v>
                </c:pt>
                <c:pt idx="70">
                  <c:v>262022</c:v>
                </c:pt>
                <c:pt idx="71">
                  <c:v>267152</c:v>
                </c:pt>
                <c:pt idx="72">
                  <c:v>413525.00000000058</c:v>
                </c:pt>
                <c:pt idx="73">
                  <c:v>221914.0000000007</c:v>
                </c:pt>
                <c:pt idx="74">
                  <c:v>399263.99999999959</c:v>
                </c:pt>
                <c:pt idx="75">
                  <c:v>299036.00000000035</c:v>
                </c:pt>
                <c:pt idx="76">
                  <c:v>275653.99999999953</c:v>
                </c:pt>
                <c:pt idx="77">
                  <c:v>332594</c:v>
                </c:pt>
                <c:pt idx="78">
                  <c:v>188118.99999999994</c:v>
                </c:pt>
                <c:pt idx="79">
                  <c:v>157902.00000000023</c:v>
                </c:pt>
                <c:pt idx="80">
                  <c:v>257273.00000000058</c:v>
                </c:pt>
                <c:pt idx="81">
                  <c:v>188400</c:v>
                </c:pt>
                <c:pt idx="82">
                  <c:v>203877.99999999936</c:v>
                </c:pt>
                <c:pt idx="83">
                  <c:v>142541.99999999936</c:v>
                </c:pt>
                <c:pt idx="84">
                  <c:v>92866.000000000029</c:v>
                </c:pt>
                <c:pt idx="85">
                  <c:v>186982.00000000017</c:v>
                </c:pt>
                <c:pt idx="86">
                  <c:v>317806.99999999983</c:v>
                </c:pt>
                <c:pt idx="87">
                  <c:v>101881.00000000049</c:v>
                </c:pt>
                <c:pt idx="88">
                  <c:v>293672.99999999942</c:v>
                </c:pt>
                <c:pt idx="89">
                  <c:v>234275.99999999919</c:v>
                </c:pt>
                <c:pt idx="90">
                  <c:v>59100.999999999767</c:v>
                </c:pt>
                <c:pt idx="91">
                  <c:v>114474.99999999968</c:v>
                </c:pt>
                <c:pt idx="92">
                  <c:v>169538.99999999988</c:v>
                </c:pt>
                <c:pt idx="93">
                  <c:v>179212.00000000017</c:v>
                </c:pt>
                <c:pt idx="94">
                  <c:v>146722.99999999983</c:v>
                </c:pt>
                <c:pt idx="95">
                  <c:v>268693.00000000012</c:v>
                </c:pt>
                <c:pt idx="96">
                  <c:v>175858</c:v>
                </c:pt>
                <c:pt idx="97">
                  <c:v>178010.00000000012</c:v>
                </c:pt>
                <c:pt idx="98">
                  <c:v>276513.00000000052</c:v>
                </c:pt>
                <c:pt idx="99">
                  <c:v>235503.99999999953</c:v>
                </c:pt>
                <c:pt idx="100">
                  <c:v>205733.99999999895</c:v>
                </c:pt>
                <c:pt idx="101">
                  <c:v>303907.99999999959</c:v>
                </c:pt>
                <c:pt idx="102">
                  <c:v>267294</c:v>
                </c:pt>
                <c:pt idx="103">
                  <c:v>170507.99999999953</c:v>
                </c:pt>
                <c:pt idx="104">
                  <c:v>285797.99999999977</c:v>
                </c:pt>
                <c:pt idx="105">
                  <c:v>145310.00000000006</c:v>
                </c:pt>
                <c:pt idx="106">
                  <c:v>162225</c:v>
                </c:pt>
                <c:pt idx="107">
                  <c:v>141084.99999999971</c:v>
                </c:pt>
                <c:pt idx="108">
                  <c:v>179031.99999999994</c:v>
                </c:pt>
                <c:pt idx="109">
                  <c:v>142477.99999999971</c:v>
                </c:pt>
                <c:pt idx="110">
                  <c:v>476558.0000000014</c:v>
                </c:pt>
                <c:pt idx="111">
                  <c:v>260350.0000000014</c:v>
                </c:pt>
                <c:pt idx="112">
                  <c:v>309814.00000000012</c:v>
                </c:pt>
                <c:pt idx="113">
                  <c:v>204501.99999999872</c:v>
                </c:pt>
                <c:pt idx="114">
                  <c:v>145552.99999999983</c:v>
                </c:pt>
                <c:pt idx="115">
                  <c:v>249664.9999999998</c:v>
                </c:pt>
                <c:pt idx="116">
                  <c:v>203112.99999999988</c:v>
                </c:pt>
                <c:pt idx="117">
                  <c:v>328290.00000000047</c:v>
                </c:pt>
                <c:pt idx="118">
                  <c:v>236147.99999999977</c:v>
                </c:pt>
                <c:pt idx="119">
                  <c:v>233881.00000000064</c:v>
                </c:pt>
                <c:pt idx="120">
                  <c:v>168802.00000000012</c:v>
                </c:pt>
                <c:pt idx="121">
                  <c:v>283458.99999999994</c:v>
                </c:pt>
                <c:pt idx="122">
                  <c:v>210588.00000000012</c:v>
                </c:pt>
                <c:pt idx="123">
                  <c:v>210790</c:v>
                </c:pt>
                <c:pt idx="124">
                  <c:v>276111.99999999948</c:v>
                </c:pt>
                <c:pt idx="125">
                  <c:v>439338.99999999924</c:v>
                </c:pt>
                <c:pt idx="126">
                  <c:v>96837</c:v>
                </c:pt>
                <c:pt idx="127">
                  <c:v>140504.00000000041</c:v>
                </c:pt>
                <c:pt idx="128">
                  <c:v>217590.99999999942</c:v>
                </c:pt>
                <c:pt idx="129">
                  <c:v>209475.00000000093</c:v>
                </c:pt>
                <c:pt idx="130">
                  <c:v>249571.00000000035</c:v>
                </c:pt>
                <c:pt idx="131">
                  <c:v>164512.00000000006</c:v>
                </c:pt>
                <c:pt idx="132">
                  <c:v>151955.00000000012</c:v>
                </c:pt>
                <c:pt idx="133">
                  <c:v>228730.99999999959</c:v>
                </c:pt>
                <c:pt idx="134">
                  <c:v>172399.99999999942</c:v>
                </c:pt>
                <c:pt idx="135">
                  <c:v>209979.00000000041</c:v>
                </c:pt>
                <c:pt idx="136">
                  <c:v>326472.99999999948</c:v>
                </c:pt>
                <c:pt idx="137">
                  <c:v>324607.00000000035</c:v>
                </c:pt>
                <c:pt idx="138">
                  <c:v>168556.00000000052</c:v>
                </c:pt>
                <c:pt idx="139">
                  <c:v>208603</c:v>
                </c:pt>
                <c:pt idx="140">
                  <c:v>188454.00000000012</c:v>
                </c:pt>
                <c:pt idx="141">
                  <c:v>224405.99999999942</c:v>
                </c:pt>
                <c:pt idx="142">
                  <c:v>215256.99999999919</c:v>
                </c:pt>
                <c:pt idx="143">
                  <c:v>219971.00000000035</c:v>
                </c:pt>
                <c:pt idx="144">
                  <c:v>207601.00000000023</c:v>
                </c:pt>
                <c:pt idx="145">
                  <c:v>286281.00000000047</c:v>
                </c:pt>
                <c:pt idx="146">
                  <c:v>192296.99999999948</c:v>
                </c:pt>
                <c:pt idx="147">
                  <c:v>329348.00000000076</c:v>
                </c:pt>
                <c:pt idx="148">
                  <c:v>304449.99999999988</c:v>
                </c:pt>
                <c:pt idx="149">
                  <c:v>326712.99999999965</c:v>
                </c:pt>
                <c:pt idx="150">
                  <c:v>147796.00000000052</c:v>
                </c:pt>
                <c:pt idx="151">
                  <c:v>230071.99999999988</c:v>
                </c:pt>
                <c:pt idx="152">
                  <c:v>335292.99999999942</c:v>
                </c:pt>
                <c:pt idx="153">
                  <c:v>261084.00000000023</c:v>
                </c:pt>
                <c:pt idx="154">
                  <c:v>103297.99999999942</c:v>
                </c:pt>
                <c:pt idx="155">
                  <c:v>176437.99999999953</c:v>
                </c:pt>
                <c:pt idx="156">
                  <c:v>114093</c:v>
                </c:pt>
                <c:pt idx="157">
                  <c:v>197715</c:v>
                </c:pt>
                <c:pt idx="158">
                  <c:v>246021</c:v>
                </c:pt>
                <c:pt idx="159">
                  <c:v>197417</c:v>
                </c:pt>
                <c:pt idx="160">
                  <c:v>224618</c:v>
                </c:pt>
                <c:pt idx="161">
                  <c:v>424310</c:v>
                </c:pt>
                <c:pt idx="162">
                  <c:v>93572</c:v>
                </c:pt>
                <c:pt idx="163">
                  <c:v>140243</c:v>
                </c:pt>
                <c:pt idx="164">
                  <c:v>275713</c:v>
                </c:pt>
                <c:pt idx="165">
                  <c:v>280511</c:v>
                </c:pt>
                <c:pt idx="166">
                  <c:v>250804</c:v>
                </c:pt>
                <c:pt idx="167">
                  <c:v>250614</c:v>
                </c:pt>
                <c:pt idx="168">
                  <c:v>178107</c:v>
                </c:pt>
                <c:pt idx="169">
                  <c:v>253998</c:v>
                </c:pt>
                <c:pt idx="170">
                  <c:v>254503</c:v>
                </c:pt>
                <c:pt idx="171">
                  <c:v>279426</c:v>
                </c:pt>
                <c:pt idx="172">
                  <c:v>275901</c:v>
                </c:pt>
                <c:pt idx="173">
                  <c:v>299964</c:v>
                </c:pt>
                <c:pt idx="174">
                  <c:v>168908</c:v>
                </c:pt>
                <c:pt idx="175">
                  <c:v>224824</c:v>
                </c:pt>
                <c:pt idx="176">
                  <c:v>274746</c:v>
                </c:pt>
                <c:pt idx="177">
                  <c:v>389630</c:v>
                </c:pt>
                <c:pt idx="178">
                  <c:v>217936</c:v>
                </c:pt>
                <c:pt idx="179">
                  <c:v>376162</c:v>
                </c:pt>
                <c:pt idx="180">
                  <c:v>302524</c:v>
                </c:pt>
                <c:pt idx="181">
                  <c:v>237347</c:v>
                </c:pt>
                <c:pt idx="182">
                  <c:v>466422</c:v>
                </c:pt>
                <c:pt idx="183">
                  <c:v>264650</c:v>
                </c:pt>
                <c:pt idx="184">
                  <c:v>361236</c:v>
                </c:pt>
                <c:pt idx="185">
                  <c:v>485597</c:v>
                </c:pt>
                <c:pt idx="186">
                  <c:v>157169</c:v>
                </c:pt>
                <c:pt idx="187">
                  <c:v>192072</c:v>
                </c:pt>
                <c:pt idx="188">
                  <c:v>322247</c:v>
                </c:pt>
                <c:pt idx="189">
                  <c:v>203615</c:v>
                </c:pt>
                <c:pt idx="190">
                  <c:v>269394</c:v>
                </c:pt>
                <c:pt idx="191">
                  <c:v>317933</c:v>
                </c:pt>
                <c:pt idx="192">
                  <c:v>244950</c:v>
                </c:pt>
                <c:pt idx="193">
                  <c:v>224513</c:v>
                </c:pt>
                <c:pt idx="194">
                  <c:v>258677</c:v>
                </c:pt>
                <c:pt idx="195">
                  <c:v>241330</c:v>
                </c:pt>
                <c:pt idx="196">
                  <c:v>235388</c:v>
                </c:pt>
                <c:pt idx="197">
                  <c:v>328178</c:v>
                </c:pt>
                <c:pt idx="198">
                  <c:v>268510</c:v>
                </c:pt>
                <c:pt idx="199">
                  <c:v>221495</c:v>
                </c:pt>
                <c:pt idx="200">
                  <c:v>343417</c:v>
                </c:pt>
                <c:pt idx="201">
                  <c:v>368656</c:v>
                </c:pt>
                <c:pt idx="202">
                  <c:v>319508</c:v>
                </c:pt>
                <c:pt idx="203">
                  <c:v>350238</c:v>
                </c:pt>
                <c:pt idx="204">
                  <c:v>321361</c:v>
                </c:pt>
                <c:pt idx="205">
                  <c:v>470536</c:v>
                </c:pt>
                <c:pt idx="206">
                  <c:v>419740</c:v>
                </c:pt>
                <c:pt idx="207">
                  <c:v>283665</c:v>
                </c:pt>
                <c:pt idx="208">
                  <c:v>366828</c:v>
                </c:pt>
                <c:pt idx="209">
                  <c:v>396570</c:v>
                </c:pt>
                <c:pt idx="210">
                  <c:v>200241</c:v>
                </c:pt>
                <c:pt idx="211">
                  <c:v>270807</c:v>
                </c:pt>
                <c:pt idx="212">
                  <c:v>494144</c:v>
                </c:pt>
                <c:pt idx="213">
                  <c:v>269584</c:v>
                </c:pt>
                <c:pt idx="214">
                  <c:v>258582</c:v>
                </c:pt>
                <c:pt idx="215">
                  <c:v>279124</c:v>
                </c:pt>
                <c:pt idx="216">
                  <c:v>199111</c:v>
                </c:pt>
                <c:pt idx="217">
                  <c:v>219655</c:v>
                </c:pt>
                <c:pt idx="218">
                  <c:v>476264</c:v>
                </c:pt>
                <c:pt idx="219">
                  <c:v>346562</c:v>
                </c:pt>
                <c:pt idx="220">
                  <c:v>217003</c:v>
                </c:pt>
                <c:pt idx="221">
                  <c:v>394927</c:v>
                </c:pt>
                <c:pt idx="222">
                  <c:v>330822</c:v>
                </c:pt>
                <c:pt idx="223">
                  <c:v>161276</c:v>
                </c:pt>
                <c:pt idx="224">
                  <c:v>365172</c:v>
                </c:pt>
                <c:pt idx="225">
                  <c:v>449623</c:v>
                </c:pt>
                <c:pt idx="226">
                  <c:v>301977</c:v>
                </c:pt>
                <c:pt idx="227">
                  <c:v>285317</c:v>
                </c:pt>
                <c:pt idx="228">
                  <c:v>357498</c:v>
                </c:pt>
                <c:pt idx="229">
                  <c:v>335256</c:v>
                </c:pt>
                <c:pt idx="230">
                  <c:v>354866</c:v>
                </c:pt>
                <c:pt idx="231">
                  <c:v>322458</c:v>
                </c:pt>
                <c:pt idx="232">
                  <c:v>485848</c:v>
                </c:pt>
                <c:pt idx="233">
                  <c:v>627508</c:v>
                </c:pt>
                <c:pt idx="234">
                  <c:v>294435</c:v>
                </c:pt>
                <c:pt idx="235">
                  <c:v>396263</c:v>
                </c:pt>
                <c:pt idx="236">
                  <c:v>438153</c:v>
                </c:pt>
                <c:pt idx="237">
                  <c:v>536814</c:v>
                </c:pt>
                <c:pt idx="238">
                  <c:v>425207</c:v>
                </c:pt>
                <c:pt idx="239">
                  <c:v>277103</c:v>
                </c:pt>
                <c:pt idx="240">
                  <c:v>367662</c:v>
                </c:pt>
                <c:pt idx="241">
                  <c:v>424754</c:v>
                </c:pt>
                <c:pt idx="242">
                  <c:v>578590</c:v>
                </c:pt>
                <c:pt idx="243">
                  <c:v>291947</c:v>
                </c:pt>
                <c:pt idx="244">
                  <c:v>517769</c:v>
                </c:pt>
                <c:pt idx="245">
                  <c:v>517636</c:v>
                </c:pt>
                <c:pt idx="246">
                  <c:v>261004</c:v>
                </c:pt>
                <c:pt idx="247">
                  <c:v>470594</c:v>
                </c:pt>
                <c:pt idx="248">
                  <c:v>327572</c:v>
                </c:pt>
                <c:pt idx="249">
                  <c:v>283547</c:v>
                </c:pt>
                <c:pt idx="250">
                  <c:v>474706</c:v>
                </c:pt>
                <c:pt idx="251">
                  <c:v>389202</c:v>
                </c:pt>
                <c:pt idx="252">
                  <c:v>319867.43272551429</c:v>
                </c:pt>
                <c:pt idx="253">
                  <c:v>521508.87277539517</c:v>
                </c:pt>
                <c:pt idx="254">
                  <c:v>475653.80224737129</c:v>
                </c:pt>
                <c:pt idx="255">
                  <c:v>483223.56681806286</c:v>
                </c:pt>
                <c:pt idx="256">
                  <c:v>426331.04239367391</c:v>
                </c:pt>
                <c:pt idx="257">
                  <c:v>445511.16774698853</c:v>
                </c:pt>
                <c:pt idx="258">
                  <c:v>171086.74999510663</c:v>
                </c:pt>
                <c:pt idx="259">
                  <c:v>364750.4122101008</c:v>
                </c:pt>
                <c:pt idx="260">
                  <c:v>301196.97884426522</c:v>
                </c:pt>
                <c:pt idx="261">
                  <c:v>458357.76763695717</c:v>
                </c:pt>
                <c:pt idx="262">
                  <c:v>303183.03065500926</c:v>
                </c:pt>
                <c:pt idx="263">
                  <c:v>405879.30209485139</c:v>
                </c:pt>
                <c:pt idx="264">
                  <c:v>406855.78158322786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22F-462E-85F6-47791CC46797}"/>
            </c:ext>
          </c:extLst>
        </c:ser>
        <c:ser>
          <c:idx val="1"/>
          <c:order val="1"/>
          <c:tx>
            <c:strRef>
              <c:f>Bygglov_lokaler!$C$3</c:f>
              <c:strCache>
                <c:ptCount val="1"/>
                <c:pt idx="0">
                  <c:v>12-mån glidande medelvärde</c:v>
                </c:pt>
              </c:strCache>
            </c:strRef>
          </c:tx>
          <c:spPr>
            <a:ln w="25400">
              <a:solidFill>
                <a:srgbClr val="5C6D74"/>
              </a:solidFill>
            </a:ln>
          </c:spPr>
          <c:marker>
            <c:symbol val="none"/>
          </c:marker>
          <c:cat>
            <c:strRef>
              <c:f>Bygglov_lokaler!$A$16:$A$280</c:f>
              <c:strCache>
                <c:ptCount val="265"/>
                <c:pt idx="0">
                  <c:v>2002</c:v>
                </c:pt>
                <c:pt idx="1">
                  <c:v>2002</c:v>
                </c:pt>
                <c:pt idx="2">
                  <c:v>2002</c:v>
                </c:pt>
                <c:pt idx="3">
                  <c:v>2002</c:v>
                </c:pt>
                <c:pt idx="4">
                  <c:v>2002</c:v>
                </c:pt>
                <c:pt idx="5">
                  <c:v>2002</c:v>
                </c:pt>
                <c:pt idx="6">
                  <c:v>2002</c:v>
                </c:pt>
                <c:pt idx="7">
                  <c:v>2002</c:v>
                </c:pt>
                <c:pt idx="8">
                  <c:v>2002</c:v>
                </c:pt>
                <c:pt idx="9">
                  <c:v>2002</c:v>
                </c:pt>
                <c:pt idx="10">
                  <c:v>2002</c:v>
                </c:pt>
                <c:pt idx="11">
                  <c:v>2002</c:v>
                </c:pt>
                <c:pt idx="12">
                  <c:v>03</c:v>
                </c:pt>
                <c:pt idx="13">
                  <c:v>2003</c:v>
                </c:pt>
                <c:pt idx="14">
                  <c:v>2003</c:v>
                </c:pt>
                <c:pt idx="15">
                  <c:v>2003</c:v>
                </c:pt>
                <c:pt idx="16">
                  <c:v>2003</c:v>
                </c:pt>
                <c:pt idx="17">
                  <c:v>2003</c:v>
                </c:pt>
                <c:pt idx="18">
                  <c:v>2003</c:v>
                </c:pt>
                <c:pt idx="19">
                  <c:v>2003</c:v>
                </c:pt>
                <c:pt idx="20">
                  <c:v>2003</c:v>
                </c:pt>
                <c:pt idx="21">
                  <c:v>2003</c:v>
                </c:pt>
                <c:pt idx="22">
                  <c:v>2003</c:v>
                </c:pt>
                <c:pt idx="23">
                  <c:v>2003</c:v>
                </c:pt>
                <c:pt idx="24">
                  <c:v>04</c:v>
                </c:pt>
                <c:pt idx="25">
                  <c:v>2004</c:v>
                </c:pt>
                <c:pt idx="26">
                  <c:v>2004</c:v>
                </c:pt>
                <c:pt idx="27">
                  <c:v>2004</c:v>
                </c:pt>
                <c:pt idx="28">
                  <c:v>2004</c:v>
                </c:pt>
                <c:pt idx="29">
                  <c:v>2004</c:v>
                </c:pt>
                <c:pt idx="30">
                  <c:v>2004</c:v>
                </c:pt>
                <c:pt idx="31">
                  <c:v>2004</c:v>
                </c:pt>
                <c:pt idx="32">
                  <c:v>2004</c:v>
                </c:pt>
                <c:pt idx="33">
                  <c:v>2004</c:v>
                </c:pt>
                <c:pt idx="34">
                  <c:v>2004</c:v>
                </c:pt>
                <c:pt idx="35">
                  <c:v>2004</c:v>
                </c:pt>
                <c:pt idx="36">
                  <c:v>05</c:v>
                </c:pt>
                <c:pt idx="37">
                  <c:v>2005</c:v>
                </c:pt>
                <c:pt idx="38">
                  <c:v>2005</c:v>
                </c:pt>
                <c:pt idx="39">
                  <c:v>2005</c:v>
                </c:pt>
                <c:pt idx="40">
                  <c:v>2005</c:v>
                </c:pt>
                <c:pt idx="41">
                  <c:v>2005</c:v>
                </c:pt>
                <c:pt idx="42">
                  <c:v>2005</c:v>
                </c:pt>
                <c:pt idx="43">
                  <c:v>2005</c:v>
                </c:pt>
                <c:pt idx="44">
                  <c:v>2005</c:v>
                </c:pt>
                <c:pt idx="45">
                  <c:v>2005</c:v>
                </c:pt>
                <c:pt idx="46">
                  <c:v>2005</c:v>
                </c:pt>
                <c:pt idx="47">
                  <c:v>2005</c:v>
                </c:pt>
                <c:pt idx="48">
                  <c:v>06</c:v>
                </c:pt>
                <c:pt idx="49">
                  <c:v>2006</c:v>
                </c:pt>
                <c:pt idx="50">
                  <c:v>2006</c:v>
                </c:pt>
                <c:pt idx="51">
                  <c:v>2006</c:v>
                </c:pt>
                <c:pt idx="52">
                  <c:v>2006</c:v>
                </c:pt>
                <c:pt idx="53">
                  <c:v>2006</c:v>
                </c:pt>
                <c:pt idx="54">
                  <c:v>2006</c:v>
                </c:pt>
                <c:pt idx="55">
                  <c:v>2006</c:v>
                </c:pt>
                <c:pt idx="56">
                  <c:v>2006</c:v>
                </c:pt>
                <c:pt idx="57">
                  <c:v>2006</c:v>
                </c:pt>
                <c:pt idx="58">
                  <c:v>2006</c:v>
                </c:pt>
                <c:pt idx="59">
                  <c:v>2006</c:v>
                </c:pt>
                <c:pt idx="60">
                  <c:v>07</c:v>
                </c:pt>
                <c:pt idx="61">
                  <c:v>2007</c:v>
                </c:pt>
                <c:pt idx="62">
                  <c:v>2007</c:v>
                </c:pt>
                <c:pt idx="63">
                  <c:v>2007</c:v>
                </c:pt>
                <c:pt idx="64">
                  <c:v>2007</c:v>
                </c:pt>
                <c:pt idx="65">
                  <c:v>2007</c:v>
                </c:pt>
                <c:pt idx="66">
                  <c:v>2007</c:v>
                </c:pt>
                <c:pt idx="67">
                  <c:v>2007</c:v>
                </c:pt>
                <c:pt idx="68">
                  <c:v>2007</c:v>
                </c:pt>
                <c:pt idx="69">
                  <c:v>2007</c:v>
                </c:pt>
                <c:pt idx="70">
                  <c:v>2007</c:v>
                </c:pt>
                <c:pt idx="71">
                  <c:v>2007</c:v>
                </c:pt>
                <c:pt idx="72">
                  <c:v>08</c:v>
                </c:pt>
                <c:pt idx="73">
                  <c:v>2008</c:v>
                </c:pt>
                <c:pt idx="74">
                  <c:v>2008</c:v>
                </c:pt>
                <c:pt idx="75">
                  <c:v>2008</c:v>
                </c:pt>
                <c:pt idx="76">
                  <c:v>2008</c:v>
                </c:pt>
                <c:pt idx="77">
                  <c:v>2008</c:v>
                </c:pt>
                <c:pt idx="78">
                  <c:v>2008</c:v>
                </c:pt>
                <c:pt idx="79">
                  <c:v>2008</c:v>
                </c:pt>
                <c:pt idx="80">
                  <c:v>2008</c:v>
                </c:pt>
                <c:pt idx="81">
                  <c:v>2008</c:v>
                </c:pt>
                <c:pt idx="82">
                  <c:v>2008</c:v>
                </c:pt>
                <c:pt idx="83">
                  <c:v>2008</c:v>
                </c:pt>
                <c:pt idx="84">
                  <c:v>09</c:v>
                </c:pt>
                <c:pt idx="85">
                  <c:v>2009</c:v>
                </c:pt>
                <c:pt idx="86">
                  <c:v>2009</c:v>
                </c:pt>
                <c:pt idx="87">
                  <c:v>2009</c:v>
                </c:pt>
                <c:pt idx="88">
                  <c:v>2009</c:v>
                </c:pt>
                <c:pt idx="89">
                  <c:v>2009</c:v>
                </c:pt>
                <c:pt idx="90">
                  <c:v>2009</c:v>
                </c:pt>
                <c:pt idx="91">
                  <c:v>2009</c:v>
                </c:pt>
                <c:pt idx="92">
                  <c:v>2009</c:v>
                </c:pt>
                <c:pt idx="93">
                  <c:v>2009</c:v>
                </c:pt>
                <c:pt idx="94">
                  <c:v>2009</c:v>
                </c:pt>
                <c:pt idx="95">
                  <c:v>2009</c:v>
                </c:pt>
                <c:pt idx="96">
                  <c:v>10</c:v>
                </c:pt>
                <c:pt idx="97">
                  <c:v>2010</c:v>
                </c:pt>
                <c:pt idx="98">
                  <c:v>2010</c:v>
                </c:pt>
                <c:pt idx="99">
                  <c:v>2010</c:v>
                </c:pt>
                <c:pt idx="100">
                  <c:v>2010</c:v>
                </c:pt>
                <c:pt idx="101">
                  <c:v>2010</c:v>
                </c:pt>
                <c:pt idx="102">
                  <c:v>2010</c:v>
                </c:pt>
                <c:pt idx="103">
                  <c:v>2010</c:v>
                </c:pt>
                <c:pt idx="104">
                  <c:v>2010</c:v>
                </c:pt>
                <c:pt idx="105">
                  <c:v>2010</c:v>
                </c:pt>
                <c:pt idx="106">
                  <c:v>2010</c:v>
                </c:pt>
                <c:pt idx="107">
                  <c:v>2010</c:v>
                </c:pt>
                <c:pt idx="108">
                  <c:v>11</c:v>
                </c:pt>
                <c:pt idx="109">
                  <c:v>2011</c:v>
                </c:pt>
                <c:pt idx="110">
                  <c:v>2011</c:v>
                </c:pt>
                <c:pt idx="111">
                  <c:v>2011</c:v>
                </c:pt>
                <c:pt idx="112">
                  <c:v>2011</c:v>
                </c:pt>
                <c:pt idx="113">
                  <c:v>2011</c:v>
                </c:pt>
                <c:pt idx="114">
                  <c:v>2011</c:v>
                </c:pt>
                <c:pt idx="115">
                  <c:v>2011</c:v>
                </c:pt>
                <c:pt idx="116">
                  <c:v>2011</c:v>
                </c:pt>
                <c:pt idx="117">
                  <c:v>2011</c:v>
                </c:pt>
                <c:pt idx="118">
                  <c:v>2011</c:v>
                </c:pt>
                <c:pt idx="119">
                  <c:v>2011</c:v>
                </c:pt>
                <c:pt idx="120">
                  <c:v>12</c:v>
                </c:pt>
                <c:pt idx="121">
                  <c:v>2012</c:v>
                </c:pt>
                <c:pt idx="122">
                  <c:v>2012</c:v>
                </c:pt>
                <c:pt idx="123">
                  <c:v>2012</c:v>
                </c:pt>
                <c:pt idx="124">
                  <c:v>2012</c:v>
                </c:pt>
                <c:pt idx="125">
                  <c:v>2012</c:v>
                </c:pt>
                <c:pt idx="126">
                  <c:v>2012</c:v>
                </c:pt>
                <c:pt idx="127">
                  <c:v>2012</c:v>
                </c:pt>
                <c:pt idx="128">
                  <c:v>2012</c:v>
                </c:pt>
                <c:pt idx="129">
                  <c:v>2012</c:v>
                </c:pt>
                <c:pt idx="130">
                  <c:v>2012</c:v>
                </c:pt>
                <c:pt idx="131">
                  <c:v>2012</c:v>
                </c:pt>
                <c:pt idx="132">
                  <c:v>13</c:v>
                </c:pt>
                <c:pt idx="133">
                  <c:v>2013m02</c:v>
                </c:pt>
                <c:pt idx="134">
                  <c:v>2013m03</c:v>
                </c:pt>
                <c:pt idx="135">
                  <c:v>2013m04</c:v>
                </c:pt>
                <c:pt idx="136">
                  <c:v>2013m05</c:v>
                </c:pt>
                <c:pt idx="137">
                  <c:v>2013m06</c:v>
                </c:pt>
                <c:pt idx="138">
                  <c:v>2013m07</c:v>
                </c:pt>
                <c:pt idx="139">
                  <c:v>2013m08</c:v>
                </c:pt>
                <c:pt idx="140">
                  <c:v>2013m09</c:v>
                </c:pt>
                <c:pt idx="141">
                  <c:v>2013m10</c:v>
                </c:pt>
                <c:pt idx="142">
                  <c:v>2013m11</c:v>
                </c:pt>
                <c:pt idx="143">
                  <c:v>2013</c:v>
                </c:pt>
                <c:pt idx="144">
                  <c:v>14</c:v>
                </c:pt>
                <c:pt idx="145">
                  <c:v>2014m02</c:v>
                </c:pt>
                <c:pt idx="146">
                  <c:v>2014m03</c:v>
                </c:pt>
                <c:pt idx="147">
                  <c:v>2014m04</c:v>
                </c:pt>
                <c:pt idx="148">
                  <c:v>2014m05</c:v>
                </c:pt>
                <c:pt idx="149">
                  <c:v>2014m06</c:v>
                </c:pt>
                <c:pt idx="150">
                  <c:v>2014m07</c:v>
                </c:pt>
                <c:pt idx="151">
                  <c:v>2014m08</c:v>
                </c:pt>
                <c:pt idx="152">
                  <c:v>2014m09</c:v>
                </c:pt>
                <c:pt idx="153">
                  <c:v>2014m10</c:v>
                </c:pt>
                <c:pt idx="154">
                  <c:v>2014m11</c:v>
                </c:pt>
                <c:pt idx="155">
                  <c:v>2014</c:v>
                </c:pt>
                <c:pt idx="156">
                  <c:v>15</c:v>
                </c:pt>
                <c:pt idx="157">
                  <c:v>2015m2</c:v>
                </c:pt>
                <c:pt idx="158">
                  <c:v>2015m3</c:v>
                </c:pt>
                <c:pt idx="159">
                  <c:v>2015m4</c:v>
                </c:pt>
                <c:pt idx="160">
                  <c:v>2015m5</c:v>
                </c:pt>
                <c:pt idx="161">
                  <c:v>2015m6</c:v>
                </c:pt>
                <c:pt idx="162">
                  <c:v>2015m7</c:v>
                </c:pt>
                <c:pt idx="163">
                  <c:v>2015m8</c:v>
                </c:pt>
                <c:pt idx="164">
                  <c:v>2015m9</c:v>
                </c:pt>
                <c:pt idx="165">
                  <c:v>2015m10</c:v>
                </c:pt>
                <c:pt idx="166">
                  <c:v>2015m11</c:v>
                </c:pt>
                <c:pt idx="167">
                  <c:v>2015</c:v>
                </c:pt>
                <c:pt idx="168">
                  <c:v>16</c:v>
                </c:pt>
                <c:pt idx="169">
                  <c:v>2016m2</c:v>
                </c:pt>
                <c:pt idx="170">
                  <c:v>2016m3</c:v>
                </c:pt>
                <c:pt idx="171">
                  <c:v>2016m4</c:v>
                </c:pt>
                <c:pt idx="172">
                  <c:v>2016m5</c:v>
                </c:pt>
                <c:pt idx="173">
                  <c:v>2016m6</c:v>
                </c:pt>
                <c:pt idx="174">
                  <c:v>2016m7</c:v>
                </c:pt>
                <c:pt idx="175">
                  <c:v>2016m8</c:v>
                </c:pt>
                <c:pt idx="176">
                  <c:v>2016m9</c:v>
                </c:pt>
                <c:pt idx="177">
                  <c:v>2016m10</c:v>
                </c:pt>
                <c:pt idx="178">
                  <c:v>2016m11</c:v>
                </c:pt>
                <c:pt idx="179">
                  <c:v>2016</c:v>
                </c:pt>
                <c:pt idx="180">
                  <c:v>17</c:v>
                </c:pt>
                <c:pt idx="181">
                  <c:v>2017m2</c:v>
                </c:pt>
                <c:pt idx="182">
                  <c:v>2017m3</c:v>
                </c:pt>
                <c:pt idx="183">
                  <c:v>2017m4</c:v>
                </c:pt>
                <c:pt idx="184">
                  <c:v>2017m5</c:v>
                </c:pt>
                <c:pt idx="185">
                  <c:v>2017m6</c:v>
                </c:pt>
                <c:pt idx="186">
                  <c:v>2017m7</c:v>
                </c:pt>
                <c:pt idx="187">
                  <c:v>2017m8</c:v>
                </c:pt>
                <c:pt idx="188">
                  <c:v>2017m9</c:v>
                </c:pt>
                <c:pt idx="189">
                  <c:v>2017m10</c:v>
                </c:pt>
                <c:pt idx="190">
                  <c:v>2017m11</c:v>
                </c:pt>
                <c:pt idx="191">
                  <c:v>2017</c:v>
                </c:pt>
                <c:pt idx="192">
                  <c:v>18</c:v>
                </c:pt>
                <c:pt idx="193">
                  <c:v>2018m2</c:v>
                </c:pt>
                <c:pt idx="194">
                  <c:v>2018m3</c:v>
                </c:pt>
                <c:pt idx="195">
                  <c:v>2018m4</c:v>
                </c:pt>
                <c:pt idx="196">
                  <c:v>2018m5</c:v>
                </c:pt>
                <c:pt idx="197">
                  <c:v>2018m6</c:v>
                </c:pt>
                <c:pt idx="198">
                  <c:v>2018m7</c:v>
                </c:pt>
                <c:pt idx="199">
                  <c:v>2018m8</c:v>
                </c:pt>
                <c:pt idx="200">
                  <c:v>2018m9</c:v>
                </c:pt>
                <c:pt idx="201">
                  <c:v>2018m10</c:v>
                </c:pt>
                <c:pt idx="202">
                  <c:v>2018m11</c:v>
                </c:pt>
                <c:pt idx="203">
                  <c:v>2018</c:v>
                </c:pt>
                <c:pt idx="204">
                  <c:v>19</c:v>
                </c:pt>
                <c:pt idx="205">
                  <c:v>2019m2</c:v>
                </c:pt>
                <c:pt idx="206">
                  <c:v>2019m3</c:v>
                </c:pt>
                <c:pt idx="207">
                  <c:v>2019m4</c:v>
                </c:pt>
                <c:pt idx="208">
                  <c:v>2019m5</c:v>
                </c:pt>
                <c:pt idx="209">
                  <c:v>2019m6</c:v>
                </c:pt>
                <c:pt idx="210">
                  <c:v>2019m7</c:v>
                </c:pt>
                <c:pt idx="211">
                  <c:v>2019m8</c:v>
                </c:pt>
                <c:pt idx="212">
                  <c:v>2019m9</c:v>
                </c:pt>
                <c:pt idx="213">
                  <c:v>2019m10</c:v>
                </c:pt>
                <c:pt idx="214">
                  <c:v>2019m11</c:v>
                </c:pt>
                <c:pt idx="215">
                  <c:v>2019m12</c:v>
                </c:pt>
                <c:pt idx="216">
                  <c:v>20</c:v>
                </c:pt>
                <c:pt idx="217">
                  <c:v>2020m2</c:v>
                </c:pt>
                <c:pt idx="218">
                  <c:v>2020m3</c:v>
                </c:pt>
                <c:pt idx="219">
                  <c:v>2020m4</c:v>
                </c:pt>
                <c:pt idx="220">
                  <c:v>2020m5</c:v>
                </c:pt>
                <c:pt idx="221">
                  <c:v>2020m6</c:v>
                </c:pt>
                <c:pt idx="222">
                  <c:v>2020m7</c:v>
                </c:pt>
                <c:pt idx="223">
                  <c:v>2020m8</c:v>
                </c:pt>
                <c:pt idx="224">
                  <c:v>2020m9</c:v>
                </c:pt>
                <c:pt idx="225">
                  <c:v>2020m10</c:v>
                </c:pt>
                <c:pt idx="226">
                  <c:v>2020m11</c:v>
                </c:pt>
                <c:pt idx="227">
                  <c:v>2020m12</c:v>
                </c:pt>
                <c:pt idx="228">
                  <c:v>21</c:v>
                </c:pt>
                <c:pt idx="229">
                  <c:v>2021m2</c:v>
                </c:pt>
                <c:pt idx="230">
                  <c:v>2021m3</c:v>
                </c:pt>
                <c:pt idx="231">
                  <c:v>2021m4</c:v>
                </c:pt>
                <c:pt idx="232">
                  <c:v>2021m5</c:v>
                </c:pt>
                <c:pt idx="233">
                  <c:v>2021m6</c:v>
                </c:pt>
                <c:pt idx="234">
                  <c:v>2021m7</c:v>
                </c:pt>
                <c:pt idx="235">
                  <c:v>2021m8</c:v>
                </c:pt>
                <c:pt idx="236">
                  <c:v>2021m9</c:v>
                </c:pt>
                <c:pt idx="237">
                  <c:v>2021m10</c:v>
                </c:pt>
                <c:pt idx="238">
                  <c:v>2021m11</c:v>
                </c:pt>
                <c:pt idx="239">
                  <c:v>2021m12</c:v>
                </c:pt>
                <c:pt idx="240">
                  <c:v>22</c:v>
                </c:pt>
                <c:pt idx="241">
                  <c:v>2022m2</c:v>
                </c:pt>
                <c:pt idx="242">
                  <c:v>2022m3</c:v>
                </c:pt>
                <c:pt idx="243">
                  <c:v>2022m4</c:v>
                </c:pt>
                <c:pt idx="244">
                  <c:v>2022m5</c:v>
                </c:pt>
                <c:pt idx="245">
                  <c:v>2022m6</c:v>
                </c:pt>
                <c:pt idx="246">
                  <c:v>2022m7</c:v>
                </c:pt>
                <c:pt idx="247">
                  <c:v>2022m8</c:v>
                </c:pt>
                <c:pt idx="248">
                  <c:v>2022m9</c:v>
                </c:pt>
                <c:pt idx="249">
                  <c:v>2022m10</c:v>
                </c:pt>
                <c:pt idx="250">
                  <c:v>2022m11</c:v>
                </c:pt>
                <c:pt idx="251">
                  <c:v>2022m12</c:v>
                </c:pt>
                <c:pt idx="252">
                  <c:v>23</c:v>
                </c:pt>
                <c:pt idx="253">
                  <c:v>2023m2</c:v>
                </c:pt>
                <c:pt idx="254">
                  <c:v>2023m3</c:v>
                </c:pt>
                <c:pt idx="255">
                  <c:v>2023m4</c:v>
                </c:pt>
                <c:pt idx="256">
                  <c:v>2023m5</c:v>
                </c:pt>
                <c:pt idx="257">
                  <c:v>2023m6</c:v>
                </c:pt>
                <c:pt idx="258">
                  <c:v>2023m7</c:v>
                </c:pt>
                <c:pt idx="259">
                  <c:v>2023m8</c:v>
                </c:pt>
                <c:pt idx="260">
                  <c:v>2023m9</c:v>
                </c:pt>
                <c:pt idx="261">
                  <c:v>2023m10</c:v>
                </c:pt>
                <c:pt idx="262">
                  <c:v>2023m11</c:v>
                </c:pt>
                <c:pt idx="263">
                  <c:v>2023m12</c:v>
                </c:pt>
                <c:pt idx="264">
                  <c:v>24</c:v>
                </c:pt>
              </c:strCache>
            </c:strRef>
          </c:cat>
          <c:val>
            <c:numRef>
              <c:f>Bygglov_lokaler!$C$16:$C$280</c:f>
              <c:numCache>
                <c:formatCode>#,##0</c:formatCode>
                <c:ptCount val="265"/>
                <c:pt idx="0">
                  <c:v>226702.41666666666</c:v>
                </c:pt>
                <c:pt idx="1">
                  <c:v>222402.91666666666</c:v>
                </c:pt>
                <c:pt idx="2">
                  <c:v>217384.25</c:v>
                </c:pt>
                <c:pt idx="3">
                  <c:v>216358</c:v>
                </c:pt>
                <c:pt idx="4">
                  <c:v>215077.08333333334</c:v>
                </c:pt>
                <c:pt idx="5">
                  <c:v>216702.5</c:v>
                </c:pt>
                <c:pt idx="6">
                  <c:v>213957.41666666666</c:v>
                </c:pt>
                <c:pt idx="7">
                  <c:v>217740.5</c:v>
                </c:pt>
                <c:pt idx="8">
                  <c:v>208771.08333333334</c:v>
                </c:pt>
                <c:pt idx="9">
                  <c:v>208687.75</c:v>
                </c:pt>
                <c:pt idx="10">
                  <c:v>206747.66666666666</c:v>
                </c:pt>
                <c:pt idx="11">
                  <c:v>210844.33333333334</c:v>
                </c:pt>
                <c:pt idx="12">
                  <c:v>201434.25</c:v>
                </c:pt>
                <c:pt idx="13">
                  <c:v>196606.41666666666</c:v>
                </c:pt>
                <c:pt idx="14">
                  <c:v>199561.58333333334</c:v>
                </c:pt>
                <c:pt idx="15">
                  <c:v>198589.58333333334</c:v>
                </c:pt>
                <c:pt idx="16">
                  <c:v>196591.75</c:v>
                </c:pt>
                <c:pt idx="17">
                  <c:v>197595.33333333334</c:v>
                </c:pt>
                <c:pt idx="18">
                  <c:v>198923.58333333334</c:v>
                </c:pt>
                <c:pt idx="19">
                  <c:v>197153.25</c:v>
                </c:pt>
                <c:pt idx="20">
                  <c:v>195954.25</c:v>
                </c:pt>
                <c:pt idx="21">
                  <c:v>190969.75</c:v>
                </c:pt>
                <c:pt idx="22">
                  <c:v>189321.66666666666</c:v>
                </c:pt>
                <c:pt idx="23">
                  <c:v>185708.33333333334</c:v>
                </c:pt>
                <c:pt idx="24">
                  <c:v>184066.75</c:v>
                </c:pt>
                <c:pt idx="25">
                  <c:v>184753.75</c:v>
                </c:pt>
                <c:pt idx="26">
                  <c:v>185090.08333333334</c:v>
                </c:pt>
                <c:pt idx="27">
                  <c:v>180737.66666666666</c:v>
                </c:pt>
                <c:pt idx="28">
                  <c:v>180808.75</c:v>
                </c:pt>
                <c:pt idx="29">
                  <c:v>176494.91666666666</c:v>
                </c:pt>
                <c:pt idx="30">
                  <c:v>175665.83333333334</c:v>
                </c:pt>
                <c:pt idx="31">
                  <c:v>174989.5</c:v>
                </c:pt>
                <c:pt idx="32">
                  <c:v>172683.41666666666</c:v>
                </c:pt>
                <c:pt idx="33">
                  <c:v>172103.75</c:v>
                </c:pt>
                <c:pt idx="34">
                  <c:v>171355.91666666666</c:v>
                </c:pt>
                <c:pt idx="35">
                  <c:v>170207.91666666666</c:v>
                </c:pt>
                <c:pt idx="36">
                  <c:v>168687.25</c:v>
                </c:pt>
                <c:pt idx="37">
                  <c:v>173803.08333333334</c:v>
                </c:pt>
                <c:pt idx="38">
                  <c:v>167320.58333333334</c:v>
                </c:pt>
                <c:pt idx="39">
                  <c:v>175117</c:v>
                </c:pt>
                <c:pt idx="40">
                  <c:v>175343.16666666666</c:v>
                </c:pt>
                <c:pt idx="41">
                  <c:v>166345.08333333334</c:v>
                </c:pt>
                <c:pt idx="42">
                  <c:v>166137.66666666666</c:v>
                </c:pt>
                <c:pt idx="43">
                  <c:v>170659.41666666666</c:v>
                </c:pt>
                <c:pt idx="44">
                  <c:v>176133.5</c:v>
                </c:pt>
                <c:pt idx="45">
                  <c:v>184092.83333333334</c:v>
                </c:pt>
                <c:pt idx="46">
                  <c:v>188113.91666666666</c:v>
                </c:pt>
                <c:pt idx="47">
                  <c:v>188179.25</c:v>
                </c:pt>
                <c:pt idx="48">
                  <c:v>190123.75</c:v>
                </c:pt>
                <c:pt idx="49">
                  <c:v>191709.66666666666</c:v>
                </c:pt>
                <c:pt idx="50">
                  <c:v>197063.75</c:v>
                </c:pt>
                <c:pt idx="51">
                  <c:v>191704.08333333334</c:v>
                </c:pt>
                <c:pt idx="52">
                  <c:v>190605.58333333334</c:v>
                </c:pt>
                <c:pt idx="53">
                  <c:v>198210.25</c:v>
                </c:pt>
                <c:pt idx="54">
                  <c:v>200422.33333333334</c:v>
                </c:pt>
                <c:pt idx="55">
                  <c:v>204969.91666666666</c:v>
                </c:pt>
                <c:pt idx="56">
                  <c:v>207002.58333333334</c:v>
                </c:pt>
                <c:pt idx="57">
                  <c:v>211688.66666666666</c:v>
                </c:pt>
                <c:pt idx="58">
                  <c:v>210375.41666666666</c:v>
                </c:pt>
                <c:pt idx="59">
                  <c:v>214185.5</c:v>
                </c:pt>
                <c:pt idx="60">
                  <c:v>215657.66666666663</c:v>
                </c:pt>
                <c:pt idx="61">
                  <c:v>217051.66666666672</c:v>
                </c:pt>
                <c:pt idx="62">
                  <c:v>218097.25000000003</c:v>
                </c:pt>
                <c:pt idx="63">
                  <c:v>221768.58333333337</c:v>
                </c:pt>
                <c:pt idx="64">
                  <c:v>233933.33333333337</c:v>
                </c:pt>
                <c:pt idx="65">
                  <c:v>233991.16666666666</c:v>
                </c:pt>
                <c:pt idx="66">
                  <c:v>236298.83333333334</c:v>
                </c:pt>
                <c:pt idx="67">
                  <c:v>235681.33333333334</c:v>
                </c:pt>
                <c:pt idx="68">
                  <c:v>248958.33333333334</c:v>
                </c:pt>
                <c:pt idx="69">
                  <c:v>248513</c:v>
                </c:pt>
                <c:pt idx="70">
                  <c:v>255153.66666666666</c:v>
                </c:pt>
                <c:pt idx="71">
                  <c:v>260770.08333333334</c:v>
                </c:pt>
                <c:pt idx="72">
                  <c:v>284326.00000000006</c:v>
                </c:pt>
                <c:pt idx="73">
                  <c:v>281354.91666666674</c:v>
                </c:pt>
                <c:pt idx="74">
                  <c:v>294049.16666666669</c:v>
                </c:pt>
                <c:pt idx="75">
                  <c:v>298987.41666666674</c:v>
                </c:pt>
                <c:pt idx="76">
                  <c:v>290510.83333333337</c:v>
                </c:pt>
                <c:pt idx="77">
                  <c:v>293961.75000000012</c:v>
                </c:pt>
                <c:pt idx="78">
                  <c:v>298732.75000000012</c:v>
                </c:pt>
                <c:pt idx="79">
                  <c:v>292068.1666666668</c:v>
                </c:pt>
                <c:pt idx="80">
                  <c:v>281026.25000000017</c:v>
                </c:pt>
                <c:pt idx="81">
                  <c:v>271904.58333333343</c:v>
                </c:pt>
                <c:pt idx="82">
                  <c:v>267059.25000000006</c:v>
                </c:pt>
                <c:pt idx="83">
                  <c:v>256675.08333333337</c:v>
                </c:pt>
                <c:pt idx="84">
                  <c:v>229953.5</c:v>
                </c:pt>
                <c:pt idx="85">
                  <c:v>227042.49999999997</c:v>
                </c:pt>
                <c:pt idx="86">
                  <c:v>220254.4166666666</c:v>
                </c:pt>
                <c:pt idx="87">
                  <c:v>203824.83333333328</c:v>
                </c:pt>
                <c:pt idx="88">
                  <c:v>205326.41666666663</c:v>
                </c:pt>
                <c:pt idx="89">
                  <c:v>197133.24999999985</c:v>
                </c:pt>
                <c:pt idx="90">
                  <c:v>186381.74999999985</c:v>
                </c:pt>
                <c:pt idx="91">
                  <c:v>182762.83333333314</c:v>
                </c:pt>
                <c:pt idx="92">
                  <c:v>175451.66666666642</c:v>
                </c:pt>
                <c:pt idx="93">
                  <c:v>174685.9999999998</c:v>
                </c:pt>
                <c:pt idx="94">
                  <c:v>169923.08333333314</c:v>
                </c:pt>
                <c:pt idx="95">
                  <c:v>180435.66666666654</c:v>
                </c:pt>
                <c:pt idx="96">
                  <c:v>187351.66666666654</c:v>
                </c:pt>
                <c:pt idx="97">
                  <c:v>186603.99999999985</c:v>
                </c:pt>
                <c:pt idx="98">
                  <c:v>183162.83333333326</c:v>
                </c:pt>
                <c:pt idx="99">
                  <c:v>194298.08333333317</c:v>
                </c:pt>
                <c:pt idx="100">
                  <c:v>186969.83333333314</c:v>
                </c:pt>
                <c:pt idx="101">
                  <c:v>192772.49999999985</c:v>
                </c:pt>
                <c:pt idx="102">
                  <c:v>210121.91666666651</c:v>
                </c:pt>
                <c:pt idx="103">
                  <c:v>214791.33333333317</c:v>
                </c:pt>
                <c:pt idx="104">
                  <c:v>224479.58333333317</c:v>
                </c:pt>
                <c:pt idx="105">
                  <c:v>221654.41666666651</c:v>
                </c:pt>
                <c:pt idx="106">
                  <c:v>222946.24999999985</c:v>
                </c:pt>
                <c:pt idx="107">
                  <c:v>212312.2499999998</c:v>
                </c:pt>
                <c:pt idx="108">
                  <c:v>212576.7499999998</c:v>
                </c:pt>
                <c:pt idx="109">
                  <c:v>209615.74999999977</c:v>
                </c:pt>
                <c:pt idx="110">
                  <c:v>226286.16666666651</c:v>
                </c:pt>
                <c:pt idx="111">
                  <c:v>228356.66666666672</c:v>
                </c:pt>
                <c:pt idx="112">
                  <c:v>237030.00000000012</c:v>
                </c:pt>
                <c:pt idx="113">
                  <c:v>228746.16666666672</c:v>
                </c:pt>
                <c:pt idx="114">
                  <c:v>218601.08333333337</c:v>
                </c:pt>
                <c:pt idx="115">
                  <c:v>225197.50000000009</c:v>
                </c:pt>
                <c:pt idx="116">
                  <c:v>218307.0833333334</c:v>
                </c:pt>
                <c:pt idx="117">
                  <c:v>233555.41666666674</c:v>
                </c:pt>
                <c:pt idx="118">
                  <c:v>239715.66666666674</c:v>
                </c:pt>
                <c:pt idx="119">
                  <c:v>247448.66666666677</c:v>
                </c:pt>
                <c:pt idx="120">
                  <c:v>246596.16666666677</c:v>
                </c:pt>
                <c:pt idx="121">
                  <c:v>258344.58333333346</c:v>
                </c:pt>
                <c:pt idx="122">
                  <c:v>236180.41666666672</c:v>
                </c:pt>
                <c:pt idx="123">
                  <c:v>232050.4166666666</c:v>
                </c:pt>
                <c:pt idx="124">
                  <c:v>229241.91666666654</c:v>
                </c:pt>
                <c:pt idx="125">
                  <c:v>248811.6666666666</c:v>
                </c:pt>
                <c:pt idx="126">
                  <c:v>244751.99999999991</c:v>
                </c:pt>
                <c:pt idx="127">
                  <c:v>235655.25</c:v>
                </c:pt>
                <c:pt idx="128">
                  <c:v>236861.74999999997</c:v>
                </c:pt>
                <c:pt idx="129">
                  <c:v>226960.5</c:v>
                </c:pt>
                <c:pt idx="130">
                  <c:v>228079.0833333334</c:v>
                </c:pt>
                <c:pt idx="131">
                  <c:v>222298.33333333337</c:v>
                </c:pt>
                <c:pt idx="132">
                  <c:v>220894.41666666666</c:v>
                </c:pt>
                <c:pt idx="133">
                  <c:v>216333.74999999997</c:v>
                </c:pt>
                <c:pt idx="134">
                  <c:v>213151.4166666666</c:v>
                </c:pt>
                <c:pt idx="135">
                  <c:v>213083.83333333328</c:v>
                </c:pt>
                <c:pt idx="136">
                  <c:v>217280.58333333328</c:v>
                </c:pt>
                <c:pt idx="137">
                  <c:v>207719.5833333334</c:v>
                </c:pt>
                <c:pt idx="138">
                  <c:v>213696.16666666677</c:v>
                </c:pt>
                <c:pt idx="139">
                  <c:v>219371.0833333334</c:v>
                </c:pt>
                <c:pt idx="140">
                  <c:v>216943.00000000012</c:v>
                </c:pt>
                <c:pt idx="141">
                  <c:v>218187.24999999997</c:v>
                </c:pt>
                <c:pt idx="142">
                  <c:v>215327.74999999988</c:v>
                </c:pt>
                <c:pt idx="143">
                  <c:v>219949.33333333326</c:v>
                </c:pt>
                <c:pt idx="144">
                  <c:v>224586.49999999991</c:v>
                </c:pt>
                <c:pt idx="145">
                  <c:v>229382.33333333337</c:v>
                </c:pt>
                <c:pt idx="146">
                  <c:v>231040.41666666666</c:v>
                </c:pt>
                <c:pt idx="147">
                  <c:v>240987.83333333337</c:v>
                </c:pt>
                <c:pt idx="148">
                  <c:v>239152.5833333334</c:v>
                </c:pt>
                <c:pt idx="149">
                  <c:v>239328.08333333334</c:v>
                </c:pt>
                <c:pt idx="150">
                  <c:v>237598.08333333334</c:v>
                </c:pt>
                <c:pt idx="151">
                  <c:v>239387.16666666666</c:v>
                </c:pt>
                <c:pt idx="152">
                  <c:v>251623.74999999991</c:v>
                </c:pt>
                <c:pt idx="153">
                  <c:v>254680.25</c:v>
                </c:pt>
                <c:pt idx="154">
                  <c:v>245350.33333333337</c:v>
                </c:pt>
                <c:pt idx="155">
                  <c:v>241722.58333333334</c:v>
                </c:pt>
                <c:pt idx="156">
                  <c:v>233930.24999999991</c:v>
                </c:pt>
                <c:pt idx="157">
                  <c:v>226549.74999999991</c:v>
                </c:pt>
                <c:pt idx="158">
                  <c:v>231026.74999999997</c:v>
                </c:pt>
                <c:pt idx="159">
                  <c:v>220032.49999999988</c:v>
                </c:pt>
                <c:pt idx="160">
                  <c:v>213379.83333333323</c:v>
                </c:pt>
                <c:pt idx="161">
                  <c:v>221512.9166666666</c:v>
                </c:pt>
                <c:pt idx="162">
                  <c:v>216994.24999999988</c:v>
                </c:pt>
                <c:pt idx="163">
                  <c:v>209508.49999999988</c:v>
                </c:pt>
                <c:pt idx="164">
                  <c:v>204543.49999999991</c:v>
                </c:pt>
                <c:pt idx="165">
                  <c:v>206162.4166666666</c:v>
                </c:pt>
                <c:pt idx="166">
                  <c:v>218454.58333333328</c:v>
                </c:pt>
                <c:pt idx="167">
                  <c:v>224635.91666666666</c:v>
                </c:pt>
                <c:pt idx="168">
                  <c:v>229970.41666666666</c:v>
                </c:pt>
                <c:pt idx="169">
                  <c:v>234660.66666666666</c:v>
                </c:pt>
                <c:pt idx="170">
                  <c:v>235367.5</c:v>
                </c:pt>
                <c:pt idx="171">
                  <c:v>242201.58333333334</c:v>
                </c:pt>
                <c:pt idx="172">
                  <c:v>246475.16666666666</c:v>
                </c:pt>
                <c:pt idx="173">
                  <c:v>236113</c:v>
                </c:pt>
                <c:pt idx="174">
                  <c:v>242391</c:v>
                </c:pt>
                <c:pt idx="175">
                  <c:v>249439.41666666666</c:v>
                </c:pt>
                <c:pt idx="176">
                  <c:v>249358.83333333334</c:v>
                </c:pt>
                <c:pt idx="177">
                  <c:v>258452.08333333334</c:v>
                </c:pt>
                <c:pt idx="178">
                  <c:v>255713.08333333334</c:v>
                </c:pt>
                <c:pt idx="179">
                  <c:v>266175.41666666669</c:v>
                </c:pt>
                <c:pt idx="180">
                  <c:v>276543.5</c:v>
                </c:pt>
                <c:pt idx="181">
                  <c:v>275155.91666666669</c:v>
                </c:pt>
                <c:pt idx="182">
                  <c:v>292815.83333333331</c:v>
                </c:pt>
                <c:pt idx="183">
                  <c:v>291584.5</c:v>
                </c:pt>
                <c:pt idx="184">
                  <c:v>298695.75</c:v>
                </c:pt>
                <c:pt idx="185">
                  <c:v>314165.16666666669</c:v>
                </c:pt>
                <c:pt idx="186">
                  <c:v>313186.91666666669</c:v>
                </c:pt>
                <c:pt idx="187">
                  <c:v>310457.58333333331</c:v>
                </c:pt>
                <c:pt idx="188">
                  <c:v>314416</c:v>
                </c:pt>
                <c:pt idx="189">
                  <c:v>298914.75</c:v>
                </c:pt>
                <c:pt idx="190">
                  <c:v>303202.91666666669</c:v>
                </c:pt>
                <c:pt idx="191">
                  <c:v>298350.5</c:v>
                </c:pt>
                <c:pt idx="192">
                  <c:v>293552.66666666669</c:v>
                </c:pt>
                <c:pt idx="193">
                  <c:v>292483.16666666669</c:v>
                </c:pt>
                <c:pt idx="194">
                  <c:v>275171.08333333331</c:v>
                </c:pt>
                <c:pt idx="195">
                  <c:v>273227.75</c:v>
                </c:pt>
                <c:pt idx="196">
                  <c:v>262740.41666666669</c:v>
                </c:pt>
                <c:pt idx="197">
                  <c:v>249622.16666666666</c:v>
                </c:pt>
                <c:pt idx="198">
                  <c:v>258900.58333333334</c:v>
                </c:pt>
                <c:pt idx="199">
                  <c:v>261352.5</c:v>
                </c:pt>
                <c:pt idx="200">
                  <c:v>263116.66666666669</c:v>
                </c:pt>
                <c:pt idx="201">
                  <c:v>276870.08333333331</c:v>
                </c:pt>
                <c:pt idx="202">
                  <c:v>281046.25</c:v>
                </c:pt>
                <c:pt idx="203">
                  <c:v>283738.33333333331</c:v>
                </c:pt>
                <c:pt idx="204">
                  <c:v>290105.91666666669</c:v>
                </c:pt>
                <c:pt idx="205">
                  <c:v>310607.83333333331</c:v>
                </c:pt>
                <c:pt idx="206">
                  <c:v>324029.75</c:v>
                </c:pt>
                <c:pt idx="207">
                  <c:v>327557.66666666669</c:v>
                </c:pt>
                <c:pt idx="208">
                  <c:v>338511</c:v>
                </c:pt>
                <c:pt idx="209">
                  <c:v>344210.33333333331</c:v>
                </c:pt>
                <c:pt idx="210">
                  <c:v>338521.25</c:v>
                </c:pt>
                <c:pt idx="211">
                  <c:v>342630.58333333331</c:v>
                </c:pt>
                <c:pt idx="212">
                  <c:v>355191.16666666669</c:v>
                </c:pt>
                <c:pt idx="213">
                  <c:v>346935.16666666669</c:v>
                </c:pt>
                <c:pt idx="214">
                  <c:v>341858</c:v>
                </c:pt>
                <c:pt idx="215">
                  <c:v>335931.83333333331</c:v>
                </c:pt>
                <c:pt idx="216">
                  <c:v>325744.33333333331</c:v>
                </c:pt>
                <c:pt idx="217">
                  <c:v>304837.58333333331</c:v>
                </c:pt>
                <c:pt idx="218">
                  <c:v>309547.91666666669</c:v>
                </c:pt>
                <c:pt idx="219">
                  <c:v>314789.33333333331</c:v>
                </c:pt>
                <c:pt idx="220">
                  <c:v>302303.91666666669</c:v>
                </c:pt>
                <c:pt idx="221">
                  <c:v>302167</c:v>
                </c:pt>
                <c:pt idx="222">
                  <c:v>313048.75</c:v>
                </c:pt>
                <c:pt idx="223">
                  <c:v>303921.16666666669</c:v>
                </c:pt>
                <c:pt idx="224">
                  <c:v>293173.5</c:v>
                </c:pt>
                <c:pt idx="225">
                  <c:v>308176.75</c:v>
                </c:pt>
                <c:pt idx="226">
                  <c:v>311793</c:v>
                </c:pt>
                <c:pt idx="227">
                  <c:v>312309.08333333331</c:v>
                </c:pt>
                <c:pt idx="228">
                  <c:v>325508</c:v>
                </c:pt>
                <c:pt idx="229">
                  <c:v>335141.41666666669</c:v>
                </c:pt>
                <c:pt idx="230">
                  <c:v>325024.91666666669</c:v>
                </c:pt>
                <c:pt idx="231">
                  <c:v>323016.25</c:v>
                </c:pt>
                <c:pt idx="232">
                  <c:v>345420</c:v>
                </c:pt>
                <c:pt idx="233">
                  <c:v>364801.75</c:v>
                </c:pt>
                <c:pt idx="234">
                  <c:v>361769.5</c:v>
                </c:pt>
                <c:pt idx="235">
                  <c:v>381351.75</c:v>
                </c:pt>
                <c:pt idx="236">
                  <c:v>387433.5</c:v>
                </c:pt>
                <c:pt idx="237">
                  <c:v>394699.41666666669</c:v>
                </c:pt>
                <c:pt idx="238">
                  <c:v>404968.58333333331</c:v>
                </c:pt>
                <c:pt idx="239">
                  <c:v>404284.08333333331</c:v>
                </c:pt>
                <c:pt idx="240">
                  <c:v>405131.08333333331</c:v>
                </c:pt>
                <c:pt idx="241">
                  <c:v>412589.25</c:v>
                </c:pt>
                <c:pt idx="242">
                  <c:v>431232.91666666669</c:v>
                </c:pt>
                <c:pt idx="243">
                  <c:v>428690.33333333331</c:v>
                </c:pt>
                <c:pt idx="244">
                  <c:v>431350.41666666669</c:v>
                </c:pt>
                <c:pt idx="245">
                  <c:v>422194.41666666669</c:v>
                </c:pt>
                <c:pt idx="246">
                  <c:v>419408.5</c:v>
                </c:pt>
                <c:pt idx="247">
                  <c:v>425602.75</c:v>
                </c:pt>
                <c:pt idx="248">
                  <c:v>416387.66666666669</c:v>
                </c:pt>
                <c:pt idx="249">
                  <c:v>395282.08333333331</c:v>
                </c:pt>
                <c:pt idx="250">
                  <c:v>399407</c:v>
                </c:pt>
                <c:pt idx="251">
                  <c:v>408748.58333333331</c:v>
                </c:pt>
                <c:pt idx="252">
                  <c:v>404765.70272712619</c:v>
                </c:pt>
                <c:pt idx="253">
                  <c:v>412828.60879174247</c:v>
                </c:pt>
                <c:pt idx="254">
                  <c:v>404250.59231235675</c:v>
                </c:pt>
                <c:pt idx="255">
                  <c:v>420190.30621386203</c:v>
                </c:pt>
                <c:pt idx="256">
                  <c:v>412570.47641333489</c:v>
                </c:pt>
                <c:pt idx="257">
                  <c:v>406560.07372558379</c:v>
                </c:pt>
                <c:pt idx="258">
                  <c:v>399066.96955850936</c:v>
                </c:pt>
                <c:pt idx="259">
                  <c:v>390246.67057601782</c:v>
                </c:pt>
                <c:pt idx="260">
                  <c:v>388048.75214637327</c:v>
                </c:pt>
                <c:pt idx="261">
                  <c:v>402616.31611611973</c:v>
                </c:pt>
                <c:pt idx="262">
                  <c:v>388322.73533737054</c:v>
                </c:pt>
                <c:pt idx="263">
                  <c:v>389712.51051194145</c:v>
                </c:pt>
                <c:pt idx="264">
                  <c:v>396961.53958341759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22F-462E-85F6-47791CC467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3533568"/>
        <c:axId val="283533960"/>
      </c:lineChart>
      <c:catAx>
        <c:axId val="283533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200"/>
            </a:pPr>
            <a:endParaRPr lang="sv-SE"/>
          </a:p>
        </c:txPr>
        <c:crossAx val="283533960"/>
        <c:crosses val="autoZero"/>
        <c:auto val="1"/>
        <c:lblAlgn val="ctr"/>
        <c:lblOffset val="100"/>
        <c:tickLblSkip val="12"/>
        <c:tickMarkSkip val="12"/>
        <c:noMultiLvlLbl val="0"/>
      </c:catAx>
      <c:valAx>
        <c:axId val="28353396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sv-SE"/>
          </a:p>
        </c:txPr>
        <c:crossAx val="28353356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5458143995363385"/>
          <c:y val="6.9200985042252999E-2"/>
          <c:w val="0.76480934343434348"/>
          <c:h val="0.13498737373737374"/>
        </c:manualLayout>
      </c:layout>
      <c:overlay val="0"/>
    </c:legend>
    <c:plotVisOnly val="1"/>
    <c:dispBlanksAs val="gap"/>
    <c:showDLblsOverMax val="0"/>
  </c:chart>
  <c:spPr>
    <a:solidFill>
      <a:sysClr val="window" lastClr="FFFFFF"/>
    </a:solidFill>
    <a:ln>
      <a:noFill/>
    </a:ln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v-SE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592918219544176E-2"/>
          <c:y val="2.6649921306138122E-2"/>
          <c:w val="0.92262773722628377"/>
          <c:h val="0.8297070726757349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   Privat</c:v>
                </c:pt>
              </c:strCache>
            </c:strRef>
          </c:tx>
          <c:spPr>
            <a:ln w="39999">
              <a:solidFill>
                <a:schemeClr val="accent1"/>
              </a:solidFill>
              <a:prstDash val="solid"/>
            </a:ln>
          </c:spPr>
          <c:marker>
            <c:symbol val="none"/>
          </c:marker>
          <c:cat>
            <c:numRef>
              <c:f>Sheet1!$A$2:$A$34</c:f>
              <c:numCache>
                <c:formatCode>General</c:formatCode>
                <c:ptCount val="33"/>
                <c:pt idx="0">
                  <c:v>1993</c:v>
                </c:pt>
                <c:pt idx="1">
                  <c:v>94</c:v>
                </c:pt>
                <c:pt idx="2">
                  <c:v>95</c:v>
                </c:pt>
                <c:pt idx="3">
                  <c:v>96</c:v>
                </c:pt>
                <c:pt idx="4">
                  <c:v>97</c:v>
                </c:pt>
                <c:pt idx="5">
                  <c:v>98</c:v>
                </c:pt>
                <c:pt idx="6">
                  <c:v>99</c:v>
                </c:pt>
                <c:pt idx="7">
                  <c:v>0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4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5">
                  <c:v>8</c:v>
                </c:pt>
                <c:pt idx="16">
                  <c:v>9</c:v>
                </c:pt>
                <c:pt idx="17">
                  <c:v>10</c:v>
                </c:pt>
                <c:pt idx="18">
                  <c:v>11</c:v>
                </c:pt>
                <c:pt idx="19">
                  <c:v>12</c:v>
                </c:pt>
                <c:pt idx="20">
                  <c:v>13</c:v>
                </c:pt>
                <c:pt idx="21">
                  <c:v>14</c:v>
                </c:pt>
                <c:pt idx="22">
                  <c:v>15</c:v>
                </c:pt>
                <c:pt idx="23">
                  <c:v>16</c:v>
                </c:pt>
                <c:pt idx="24">
                  <c:v>17</c:v>
                </c:pt>
                <c:pt idx="25">
                  <c:v>18</c:v>
                </c:pt>
                <c:pt idx="26">
                  <c:v>19</c:v>
                </c:pt>
                <c:pt idx="27">
                  <c:v>20</c:v>
                </c:pt>
                <c:pt idx="28">
                  <c:v>21</c:v>
                </c:pt>
                <c:pt idx="29">
                  <c:v>22</c:v>
                </c:pt>
                <c:pt idx="30">
                  <c:v>23</c:v>
                </c:pt>
                <c:pt idx="31">
                  <c:v>24</c:v>
                </c:pt>
                <c:pt idx="32">
                  <c:v>25</c:v>
                </c:pt>
              </c:numCache>
            </c:numRef>
          </c:cat>
          <c:val>
            <c:numRef>
              <c:f>Sheet1!$B$2:$B$34</c:f>
              <c:numCache>
                <c:formatCode>0.0</c:formatCode>
                <c:ptCount val="33"/>
                <c:pt idx="0">
                  <c:v>52.293999999999997</c:v>
                </c:pt>
                <c:pt idx="1">
                  <c:v>58.764000000000003</c:v>
                </c:pt>
                <c:pt idx="2">
                  <c:v>70.48</c:v>
                </c:pt>
                <c:pt idx="3">
                  <c:v>79.22</c:v>
                </c:pt>
                <c:pt idx="4">
                  <c:v>80.055000000000007</c:v>
                </c:pt>
                <c:pt idx="5">
                  <c:v>83.081999999999994</c:v>
                </c:pt>
                <c:pt idx="6">
                  <c:v>85.272000000000006</c:v>
                </c:pt>
                <c:pt idx="7">
                  <c:v>94.730999999999995</c:v>
                </c:pt>
                <c:pt idx="8">
                  <c:v>98.147999999999996</c:v>
                </c:pt>
                <c:pt idx="9">
                  <c:v>92.456999999999994</c:v>
                </c:pt>
                <c:pt idx="10">
                  <c:v>100.104</c:v>
                </c:pt>
                <c:pt idx="11">
                  <c:v>104.40900000000001</c:v>
                </c:pt>
                <c:pt idx="12">
                  <c:v>99.715000000000003</c:v>
                </c:pt>
                <c:pt idx="13">
                  <c:v>122.489</c:v>
                </c:pt>
                <c:pt idx="14">
                  <c:v>138.22900000000001</c:v>
                </c:pt>
                <c:pt idx="15">
                  <c:v>146.95099999999999</c:v>
                </c:pt>
                <c:pt idx="16">
                  <c:v>117.289</c:v>
                </c:pt>
                <c:pt idx="17">
                  <c:v>117.05800000000001</c:v>
                </c:pt>
                <c:pt idx="18">
                  <c:v>110.429</c:v>
                </c:pt>
                <c:pt idx="19">
                  <c:v>116.691</c:v>
                </c:pt>
                <c:pt idx="20">
                  <c:v>112.206</c:v>
                </c:pt>
                <c:pt idx="21">
                  <c:v>109.893</c:v>
                </c:pt>
                <c:pt idx="22">
                  <c:v>115.657</c:v>
                </c:pt>
                <c:pt idx="23">
                  <c:v>122.47499999999999</c:v>
                </c:pt>
                <c:pt idx="24">
                  <c:v>123.23699999999999</c:v>
                </c:pt>
                <c:pt idx="25">
                  <c:v>144.25800000000001</c:v>
                </c:pt>
                <c:pt idx="26">
                  <c:v>150.267</c:v>
                </c:pt>
                <c:pt idx="27">
                  <c:v>140.79400000000001</c:v>
                </c:pt>
                <c:pt idx="28">
                  <c:v>150.46799999999999</c:v>
                </c:pt>
                <c:pt idx="29">
                  <c:v>153.471</c:v>
                </c:pt>
                <c:pt idx="30">
                  <c:v>166.69300000000001</c:v>
                </c:pt>
                <c:pt idx="31">
                  <c:v>167.47125</c:v>
                </c:pt>
                <c:pt idx="32">
                  <c:v>173.27513100000002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2E-4111-B490-ED494E6894D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   Offentligt</c:v>
                </c:pt>
              </c:strCache>
            </c:strRef>
          </c:tx>
          <c:spPr>
            <a:ln w="39999">
              <a:solidFill>
                <a:srgbClr val="FF634F"/>
              </a:solidFill>
              <a:prstDash val="solid"/>
            </a:ln>
          </c:spPr>
          <c:marker>
            <c:symbol val="none"/>
          </c:marker>
          <c:cat>
            <c:numRef>
              <c:f>Sheet1!$A$2:$A$34</c:f>
              <c:numCache>
                <c:formatCode>General</c:formatCode>
                <c:ptCount val="33"/>
                <c:pt idx="0">
                  <c:v>1993</c:v>
                </c:pt>
                <c:pt idx="1">
                  <c:v>94</c:v>
                </c:pt>
                <c:pt idx="2">
                  <c:v>95</c:v>
                </c:pt>
                <c:pt idx="3">
                  <c:v>96</c:v>
                </c:pt>
                <c:pt idx="4">
                  <c:v>97</c:v>
                </c:pt>
                <c:pt idx="5">
                  <c:v>98</c:v>
                </c:pt>
                <c:pt idx="6">
                  <c:v>99</c:v>
                </c:pt>
                <c:pt idx="7">
                  <c:v>0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4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5">
                  <c:v>8</c:v>
                </c:pt>
                <c:pt idx="16">
                  <c:v>9</c:v>
                </c:pt>
                <c:pt idx="17">
                  <c:v>10</c:v>
                </c:pt>
                <c:pt idx="18">
                  <c:v>11</c:v>
                </c:pt>
                <c:pt idx="19">
                  <c:v>12</c:v>
                </c:pt>
                <c:pt idx="20">
                  <c:v>13</c:v>
                </c:pt>
                <c:pt idx="21">
                  <c:v>14</c:v>
                </c:pt>
                <c:pt idx="22">
                  <c:v>15</c:v>
                </c:pt>
                <c:pt idx="23">
                  <c:v>16</c:v>
                </c:pt>
                <c:pt idx="24">
                  <c:v>17</c:v>
                </c:pt>
                <c:pt idx="25">
                  <c:v>18</c:v>
                </c:pt>
                <c:pt idx="26">
                  <c:v>19</c:v>
                </c:pt>
                <c:pt idx="27">
                  <c:v>20</c:v>
                </c:pt>
                <c:pt idx="28">
                  <c:v>21</c:v>
                </c:pt>
                <c:pt idx="29">
                  <c:v>22</c:v>
                </c:pt>
                <c:pt idx="30">
                  <c:v>23</c:v>
                </c:pt>
                <c:pt idx="31">
                  <c:v>24</c:v>
                </c:pt>
                <c:pt idx="32">
                  <c:v>25</c:v>
                </c:pt>
              </c:numCache>
            </c:numRef>
          </c:cat>
          <c:val>
            <c:numRef>
              <c:f>Sheet1!$C$2:$C$34</c:f>
              <c:numCache>
                <c:formatCode>0.0</c:formatCode>
                <c:ptCount val="33"/>
                <c:pt idx="0">
                  <c:v>44.435000000000002</c:v>
                </c:pt>
                <c:pt idx="1">
                  <c:v>52.262</c:v>
                </c:pt>
                <c:pt idx="2">
                  <c:v>50.668999999999997</c:v>
                </c:pt>
                <c:pt idx="3">
                  <c:v>48.308999999999997</c:v>
                </c:pt>
                <c:pt idx="4">
                  <c:v>42.677999999999997</c:v>
                </c:pt>
                <c:pt idx="5">
                  <c:v>37.537999999999997</c:v>
                </c:pt>
                <c:pt idx="6">
                  <c:v>42.503999999999998</c:v>
                </c:pt>
                <c:pt idx="7">
                  <c:v>39.722999999999999</c:v>
                </c:pt>
                <c:pt idx="8">
                  <c:v>41</c:v>
                </c:pt>
                <c:pt idx="9">
                  <c:v>45.83</c:v>
                </c:pt>
                <c:pt idx="10">
                  <c:v>38.61</c:v>
                </c:pt>
                <c:pt idx="11">
                  <c:v>35.774999999999999</c:v>
                </c:pt>
                <c:pt idx="12">
                  <c:v>36.344999999999999</c:v>
                </c:pt>
                <c:pt idx="13">
                  <c:v>43.341000000000001</c:v>
                </c:pt>
                <c:pt idx="14">
                  <c:v>47.261000000000003</c:v>
                </c:pt>
                <c:pt idx="15">
                  <c:v>48.768999999999998</c:v>
                </c:pt>
                <c:pt idx="16">
                  <c:v>50.033999999999999</c:v>
                </c:pt>
                <c:pt idx="17">
                  <c:v>53.029000000000003</c:v>
                </c:pt>
                <c:pt idx="18">
                  <c:v>56.404000000000003</c:v>
                </c:pt>
                <c:pt idx="19">
                  <c:v>59.024999999999999</c:v>
                </c:pt>
                <c:pt idx="20">
                  <c:v>58.042999999999999</c:v>
                </c:pt>
                <c:pt idx="21">
                  <c:v>67.09</c:v>
                </c:pt>
                <c:pt idx="22">
                  <c:v>66.284999999999997</c:v>
                </c:pt>
                <c:pt idx="23">
                  <c:v>73.906999999999996</c:v>
                </c:pt>
                <c:pt idx="24">
                  <c:v>84.959000000000003</c:v>
                </c:pt>
                <c:pt idx="25">
                  <c:v>93.625</c:v>
                </c:pt>
                <c:pt idx="26">
                  <c:v>93.236000000000004</c:v>
                </c:pt>
                <c:pt idx="27">
                  <c:v>80.364999999999995</c:v>
                </c:pt>
                <c:pt idx="28">
                  <c:v>76.554000000000002</c:v>
                </c:pt>
                <c:pt idx="29">
                  <c:v>72.849999999999994</c:v>
                </c:pt>
                <c:pt idx="30">
                  <c:v>82.277000000000001</c:v>
                </c:pt>
                <c:pt idx="31">
                  <c:v>85.114340000000013</c:v>
                </c:pt>
                <c:pt idx="32">
                  <c:v>87.834514800000022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2E-4111-B490-ED494E689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5655384"/>
        <c:axId val="565652640"/>
      </c:lineChart>
      <c:catAx>
        <c:axId val="565655384"/>
        <c:scaling>
          <c:orientation val="minMax"/>
        </c:scaling>
        <c:delete val="0"/>
        <c:axPos val="b"/>
        <c:numFmt formatCode="00" sourceLinked="0"/>
        <c:majorTickMark val="in"/>
        <c:minorTickMark val="none"/>
        <c:tickLblPos val="nextTo"/>
        <c:spPr>
          <a:ln w="3334">
            <a:solidFill>
              <a:srgbClr val="000000"/>
            </a:solidFill>
            <a:prstDash val="solid"/>
          </a:ln>
        </c:spPr>
        <c:txPr>
          <a:bodyPr rot="-60000" vert="horz"/>
          <a:lstStyle/>
          <a:p>
            <a:pPr>
              <a:defRPr baseline="0">
                <a:solidFill>
                  <a:schemeClr val="accent1"/>
                </a:solidFill>
              </a:defRPr>
            </a:pPr>
            <a:endParaRPr lang="sv-SE"/>
          </a:p>
        </c:txPr>
        <c:crossAx val="56565264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565652640"/>
        <c:scaling>
          <c:orientation val="minMax"/>
          <c:min val="0"/>
        </c:scaling>
        <c:delete val="0"/>
        <c:axPos val="l"/>
        <c:majorGridlines>
          <c:spPr>
            <a:ln w="3334">
              <a:solidFill>
                <a:srgbClr val="000000"/>
              </a:solidFill>
              <a:prstDash val="solid"/>
            </a:ln>
          </c:spPr>
        </c:majorGridlines>
        <c:numFmt formatCode="0" sourceLinked="0"/>
        <c:majorTickMark val="in"/>
        <c:minorTickMark val="none"/>
        <c:tickLblPos val="nextTo"/>
        <c:spPr>
          <a:ln w="333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baseline="0">
                <a:solidFill>
                  <a:schemeClr val="accent1"/>
                </a:solidFill>
              </a:defRPr>
            </a:pPr>
            <a:endParaRPr lang="sv-SE"/>
          </a:p>
        </c:txPr>
        <c:crossAx val="565655384"/>
        <c:crosses val="autoZero"/>
        <c:crossBetween val="between"/>
        <c:majorUnit val="20"/>
      </c:valAx>
      <c:spPr>
        <a:noFill/>
        <a:ln w="3334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399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v-SE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283831297455048E-2"/>
          <c:y val="3.4733796548378701E-2"/>
          <c:w val="0.91700624836345035"/>
          <c:h val="0.8079625945584306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   Privat</c:v>
                </c:pt>
              </c:strCache>
            </c:strRef>
          </c:tx>
          <c:spPr>
            <a:ln w="37118">
              <a:solidFill>
                <a:schemeClr val="accent1"/>
              </a:solidFill>
              <a:prstDash val="solid"/>
            </a:ln>
          </c:spPr>
          <c:marker>
            <c:symbol val="none"/>
          </c:marker>
          <c:cat>
            <c:numRef>
              <c:f>Sheet1!$A$2:$A$34</c:f>
              <c:numCache>
                <c:formatCode>General</c:formatCode>
                <c:ptCount val="33"/>
                <c:pt idx="0">
                  <c:v>1993</c:v>
                </c:pt>
                <c:pt idx="1">
                  <c:v>94</c:v>
                </c:pt>
                <c:pt idx="2">
                  <c:v>95</c:v>
                </c:pt>
                <c:pt idx="3">
                  <c:v>96</c:v>
                </c:pt>
                <c:pt idx="4">
                  <c:v>97</c:v>
                </c:pt>
                <c:pt idx="5">
                  <c:v>98</c:v>
                </c:pt>
                <c:pt idx="6">
                  <c:v>99</c:v>
                </c:pt>
                <c:pt idx="7">
                  <c:v>0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4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5">
                  <c:v>8</c:v>
                </c:pt>
                <c:pt idx="16">
                  <c:v>9</c:v>
                </c:pt>
                <c:pt idx="17">
                  <c:v>10</c:v>
                </c:pt>
                <c:pt idx="18">
                  <c:v>11</c:v>
                </c:pt>
                <c:pt idx="19">
                  <c:v>12</c:v>
                </c:pt>
                <c:pt idx="20">
                  <c:v>13</c:v>
                </c:pt>
                <c:pt idx="21">
                  <c:v>14</c:v>
                </c:pt>
                <c:pt idx="22">
                  <c:v>15</c:v>
                </c:pt>
                <c:pt idx="23">
                  <c:v>16</c:v>
                </c:pt>
                <c:pt idx="24">
                  <c:v>17</c:v>
                </c:pt>
                <c:pt idx="25">
                  <c:v>18</c:v>
                </c:pt>
                <c:pt idx="26">
                  <c:v>19</c:v>
                </c:pt>
                <c:pt idx="27">
                  <c:v>20</c:v>
                </c:pt>
                <c:pt idx="28">
                  <c:v>21</c:v>
                </c:pt>
                <c:pt idx="29">
                  <c:v>22</c:v>
                </c:pt>
                <c:pt idx="30">
                  <c:v>23</c:v>
                </c:pt>
                <c:pt idx="31">
                  <c:v>24</c:v>
                </c:pt>
                <c:pt idx="32">
                  <c:v>25</c:v>
                </c:pt>
              </c:numCache>
            </c:numRef>
          </c:cat>
          <c:val>
            <c:numRef>
              <c:f>Sheet1!$B$2:$B$34</c:f>
              <c:numCache>
                <c:formatCode>0.0</c:formatCode>
                <c:ptCount val="33"/>
                <c:pt idx="0">
                  <c:v>36.780999999999999</c:v>
                </c:pt>
                <c:pt idx="1">
                  <c:v>36.271000000000001</c:v>
                </c:pt>
                <c:pt idx="2">
                  <c:v>47.011000000000003</c:v>
                </c:pt>
                <c:pt idx="3">
                  <c:v>44.866999999999997</c:v>
                </c:pt>
                <c:pt idx="4">
                  <c:v>50.698999999999998</c:v>
                </c:pt>
                <c:pt idx="5">
                  <c:v>49.41</c:v>
                </c:pt>
                <c:pt idx="6">
                  <c:v>38.96</c:v>
                </c:pt>
                <c:pt idx="7">
                  <c:v>51.848999999999997</c:v>
                </c:pt>
                <c:pt idx="8">
                  <c:v>59.731999999999999</c:v>
                </c:pt>
                <c:pt idx="9">
                  <c:v>56.578000000000003</c:v>
                </c:pt>
                <c:pt idx="10">
                  <c:v>49.363999999999997</c:v>
                </c:pt>
                <c:pt idx="11">
                  <c:v>53.534999999999997</c:v>
                </c:pt>
                <c:pt idx="12">
                  <c:v>51.918999999999997</c:v>
                </c:pt>
                <c:pt idx="13">
                  <c:v>54.524000000000001</c:v>
                </c:pt>
                <c:pt idx="14">
                  <c:v>55.857999999999997</c:v>
                </c:pt>
                <c:pt idx="15">
                  <c:v>58.734000000000002</c:v>
                </c:pt>
                <c:pt idx="16">
                  <c:v>57.926000000000002</c:v>
                </c:pt>
                <c:pt idx="17">
                  <c:v>50.463000000000001</c:v>
                </c:pt>
                <c:pt idx="18">
                  <c:v>47.779000000000003</c:v>
                </c:pt>
                <c:pt idx="19">
                  <c:v>58.585999999999999</c:v>
                </c:pt>
                <c:pt idx="20">
                  <c:v>60.607999999999997</c:v>
                </c:pt>
                <c:pt idx="21">
                  <c:v>69.527000000000001</c:v>
                </c:pt>
                <c:pt idx="22">
                  <c:v>67.037999999999997</c:v>
                </c:pt>
                <c:pt idx="23">
                  <c:v>63.18</c:v>
                </c:pt>
                <c:pt idx="24">
                  <c:v>59.119</c:v>
                </c:pt>
                <c:pt idx="25">
                  <c:v>61.192</c:v>
                </c:pt>
                <c:pt idx="26">
                  <c:v>72.893000000000001</c:v>
                </c:pt>
                <c:pt idx="27">
                  <c:v>83.19</c:v>
                </c:pt>
                <c:pt idx="28">
                  <c:v>69.301000000000002</c:v>
                </c:pt>
                <c:pt idx="29">
                  <c:v>78.917000000000002</c:v>
                </c:pt>
                <c:pt idx="30">
                  <c:v>84.813999999999993</c:v>
                </c:pt>
                <c:pt idx="31">
                  <c:v>87.57419999999999</c:v>
                </c:pt>
                <c:pt idx="32">
                  <c:v>94.254459200000014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3B-4E94-A0CB-2FB7F68ADC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   Offentligt</c:v>
                </c:pt>
              </c:strCache>
            </c:strRef>
          </c:tx>
          <c:spPr>
            <a:ln w="37118">
              <a:solidFill>
                <a:srgbClr val="FF634F"/>
              </a:solidFill>
              <a:prstDash val="solid"/>
            </a:ln>
          </c:spPr>
          <c:marker>
            <c:symbol val="none"/>
          </c:marker>
          <c:cat>
            <c:numRef>
              <c:f>Sheet1!$A$2:$A$34</c:f>
              <c:numCache>
                <c:formatCode>General</c:formatCode>
                <c:ptCount val="33"/>
                <c:pt idx="0">
                  <c:v>1993</c:v>
                </c:pt>
                <c:pt idx="1">
                  <c:v>94</c:v>
                </c:pt>
                <c:pt idx="2">
                  <c:v>95</c:v>
                </c:pt>
                <c:pt idx="3">
                  <c:v>96</c:v>
                </c:pt>
                <c:pt idx="4">
                  <c:v>97</c:v>
                </c:pt>
                <c:pt idx="5">
                  <c:v>98</c:v>
                </c:pt>
                <c:pt idx="6">
                  <c:v>99</c:v>
                </c:pt>
                <c:pt idx="7">
                  <c:v>0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4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5">
                  <c:v>8</c:v>
                </c:pt>
                <c:pt idx="16">
                  <c:v>9</c:v>
                </c:pt>
                <c:pt idx="17">
                  <c:v>10</c:v>
                </c:pt>
                <c:pt idx="18">
                  <c:v>11</c:v>
                </c:pt>
                <c:pt idx="19">
                  <c:v>12</c:v>
                </c:pt>
                <c:pt idx="20">
                  <c:v>13</c:v>
                </c:pt>
                <c:pt idx="21">
                  <c:v>14</c:v>
                </c:pt>
                <c:pt idx="22">
                  <c:v>15</c:v>
                </c:pt>
                <c:pt idx="23">
                  <c:v>16</c:v>
                </c:pt>
                <c:pt idx="24">
                  <c:v>17</c:v>
                </c:pt>
                <c:pt idx="25">
                  <c:v>18</c:v>
                </c:pt>
                <c:pt idx="26">
                  <c:v>19</c:v>
                </c:pt>
                <c:pt idx="27">
                  <c:v>20</c:v>
                </c:pt>
                <c:pt idx="28">
                  <c:v>21</c:v>
                </c:pt>
                <c:pt idx="29">
                  <c:v>22</c:v>
                </c:pt>
                <c:pt idx="30">
                  <c:v>23</c:v>
                </c:pt>
                <c:pt idx="31">
                  <c:v>24</c:v>
                </c:pt>
                <c:pt idx="32">
                  <c:v>25</c:v>
                </c:pt>
              </c:numCache>
            </c:numRef>
          </c:cat>
          <c:val>
            <c:numRef>
              <c:f>Sheet1!$C$2:$C$34</c:f>
              <c:numCache>
                <c:formatCode>0.0</c:formatCode>
                <c:ptCount val="33"/>
                <c:pt idx="0">
                  <c:v>51.881</c:v>
                </c:pt>
                <c:pt idx="1">
                  <c:v>62.554000000000002</c:v>
                </c:pt>
                <c:pt idx="2">
                  <c:v>65.337000000000003</c:v>
                </c:pt>
                <c:pt idx="3">
                  <c:v>56.356999999999999</c:v>
                </c:pt>
                <c:pt idx="4">
                  <c:v>43.554000000000002</c:v>
                </c:pt>
                <c:pt idx="5">
                  <c:v>51.975000000000001</c:v>
                </c:pt>
                <c:pt idx="6">
                  <c:v>49.872</c:v>
                </c:pt>
                <c:pt idx="7">
                  <c:v>36.037999999999997</c:v>
                </c:pt>
                <c:pt idx="8">
                  <c:v>38.762999999999998</c:v>
                </c:pt>
                <c:pt idx="9">
                  <c:v>48.012999999999998</c:v>
                </c:pt>
                <c:pt idx="10">
                  <c:v>51.776000000000003</c:v>
                </c:pt>
                <c:pt idx="11">
                  <c:v>58.491</c:v>
                </c:pt>
                <c:pt idx="12">
                  <c:v>57.121000000000002</c:v>
                </c:pt>
                <c:pt idx="13">
                  <c:v>54.709000000000003</c:v>
                </c:pt>
                <c:pt idx="14">
                  <c:v>53.886000000000003</c:v>
                </c:pt>
                <c:pt idx="15">
                  <c:v>57.774999999999999</c:v>
                </c:pt>
                <c:pt idx="16">
                  <c:v>63.695999999999998</c:v>
                </c:pt>
                <c:pt idx="17">
                  <c:v>62.597999999999999</c:v>
                </c:pt>
                <c:pt idx="18">
                  <c:v>58.582999999999998</c:v>
                </c:pt>
                <c:pt idx="19">
                  <c:v>59.755000000000003</c:v>
                </c:pt>
                <c:pt idx="20">
                  <c:v>53.417000000000002</c:v>
                </c:pt>
                <c:pt idx="21">
                  <c:v>53.627000000000002</c:v>
                </c:pt>
                <c:pt idx="22">
                  <c:v>59.082000000000001</c:v>
                </c:pt>
                <c:pt idx="23">
                  <c:v>60.332000000000001</c:v>
                </c:pt>
                <c:pt idx="24">
                  <c:v>63.137</c:v>
                </c:pt>
                <c:pt idx="25">
                  <c:v>66.120999999999995</c:v>
                </c:pt>
                <c:pt idx="26">
                  <c:v>70.322000000000003</c:v>
                </c:pt>
                <c:pt idx="27">
                  <c:v>85.933000000000007</c:v>
                </c:pt>
                <c:pt idx="28">
                  <c:v>74.542000000000002</c:v>
                </c:pt>
                <c:pt idx="29">
                  <c:v>67.363</c:v>
                </c:pt>
                <c:pt idx="30">
                  <c:v>70.569000000000003</c:v>
                </c:pt>
                <c:pt idx="31">
                  <c:v>66.735919999999993</c:v>
                </c:pt>
                <c:pt idx="32">
                  <c:v>68.264723599999996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3B-4E94-A0CB-2FB7F68ADC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4388728"/>
        <c:axId val="224386376"/>
      </c:lineChart>
      <c:catAx>
        <c:axId val="224388728"/>
        <c:scaling>
          <c:orientation val="minMax"/>
        </c:scaling>
        <c:delete val="0"/>
        <c:axPos val="b"/>
        <c:numFmt formatCode="00" sourceLinked="0"/>
        <c:majorTickMark val="in"/>
        <c:minorTickMark val="none"/>
        <c:tickLblPos val="nextTo"/>
        <c:spPr>
          <a:ln w="3093">
            <a:solidFill>
              <a:schemeClr val="tx1"/>
            </a:solidFill>
            <a:prstDash val="solid"/>
          </a:ln>
        </c:spPr>
        <c:txPr>
          <a:bodyPr rot="-60000" vert="horz"/>
          <a:lstStyle/>
          <a:p>
            <a:pPr>
              <a:defRPr/>
            </a:pPr>
            <a:endParaRPr lang="sv-SE"/>
          </a:p>
        </c:txPr>
        <c:crossAx val="22438637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24386376"/>
        <c:scaling>
          <c:orientation val="minMax"/>
          <c:min val="0"/>
        </c:scaling>
        <c:delete val="0"/>
        <c:axPos val="l"/>
        <c:majorGridlines>
          <c:spPr>
            <a:ln w="3093">
              <a:solidFill>
                <a:schemeClr val="tx1"/>
              </a:solidFill>
              <a:prstDash val="solid"/>
            </a:ln>
          </c:spPr>
        </c:majorGridlines>
        <c:numFmt formatCode="0" sourceLinked="0"/>
        <c:majorTickMark val="in"/>
        <c:minorTickMark val="none"/>
        <c:tickLblPos val="nextTo"/>
        <c:spPr>
          <a:ln w="309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sv-SE"/>
          </a:p>
        </c:txPr>
        <c:crossAx val="224388728"/>
        <c:crosses val="autoZero"/>
        <c:crossBetween val="between"/>
        <c:majorUnit val="10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0" i="0" u="none" strike="noStrike" baseline="0">
          <a:solidFill>
            <a:schemeClr val="accent1"/>
          </a:solidFill>
          <a:latin typeface="Arial"/>
          <a:ea typeface="Arial"/>
          <a:cs typeface="Arial"/>
        </a:defRPr>
      </a:pPr>
      <a:endParaRPr lang="sv-S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0.01308</cdr:x>
      <cdr:y>0.0352</cdr:y>
    </cdr:from>
    <cdr:to>
      <cdr:x>0.16139</cdr:x>
      <cdr:y>0.10701</cdr:y>
    </cdr:to>
    <cdr:sp macro="" textlink="">
      <cdr:nvSpPr>
        <cdr:cNvPr id="2" name="textruta 1">
          <a:extLst xmlns:a="http://schemas.openxmlformats.org/drawingml/2006/main">
            <a:ext uri="{FF2B5EF4-FFF2-40B4-BE49-F238E27FC236}">
              <a16:creationId xmlns:a16="http://schemas.microsoft.com/office/drawing/2014/main" id="{104BAFF0-99BB-40AF-B05B-C24BA72DACDA}"/>
            </a:ext>
          </a:extLst>
        </cdr:cNvPr>
        <cdr:cNvSpPr txBox="1"/>
      </cdr:nvSpPr>
      <cdr:spPr>
        <a:xfrm xmlns:a="http://schemas.openxmlformats.org/drawingml/2006/main">
          <a:off x="139702" y="181234"/>
          <a:ext cx="1583540" cy="3697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7200" rtlCol="0"/>
        <a:lstStyle xmlns:a="http://schemas.openxmlformats.org/drawingml/2006/main"/>
        <a:p xmlns:a="http://schemas.openxmlformats.org/drawingml/2006/main">
          <a:r>
            <a:rPr lang="sv-SE" sz="1400" b="0" dirty="0">
              <a:solidFill>
                <a:srgbClr val="5C6D74"/>
              </a:solidFill>
              <a:latin typeface="Arial" panose="020B0604020202020204" pitchFamily="34" charset="0"/>
              <a:cs typeface="Arial" panose="020B0604020202020204" pitchFamily="34" charset="0"/>
            </a:rPr>
            <a:t>Procent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0.76312</cdr:x>
      <cdr:y>0.41125</cdr:y>
    </cdr:from>
    <cdr:to>
      <cdr:x>0.86097</cdr:x>
      <cdr:y>0.47293</cdr:y>
    </cdr:to>
    <cdr:sp macro="" textlink="">
      <cdr:nvSpPr>
        <cdr:cNvPr id="2" name="Text Box 1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26003" y="1794173"/>
          <a:ext cx="849605" cy="26909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sv-SE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</a:defRPr>
          </a:lvl5pPr>
          <a:lvl6pPr marL="22860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</a:defRPr>
          </a:lvl6pPr>
          <a:lvl7pPr marL="27432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</a:defRPr>
          </a:lvl7pPr>
          <a:lvl8pPr marL="32004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</a:defRPr>
          </a:lvl8pPr>
          <a:lvl9pPr marL="36576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</a:defRPr>
          </a:lvl9pPr>
        </a:lstStyle>
        <a:p xmlns:a="http://schemas.openxmlformats.org/drawingml/2006/main">
          <a:pPr algn="ctr"/>
          <a:r>
            <a:rPr lang="sv-SE" sz="1400" b="1" dirty="0">
              <a:solidFill>
                <a:srgbClr val="FFC000"/>
              </a:solidFill>
              <a:latin typeface="+mn-lt"/>
            </a:rPr>
            <a:t>Styrränta</a:t>
          </a:r>
        </a:p>
      </cdr:txBody>
    </cdr:sp>
  </cdr:relSizeAnchor>
  <cdr:relSizeAnchor xmlns:cdr="http://schemas.openxmlformats.org/drawingml/2006/chartDrawing">
    <cdr:from>
      <cdr:x>0.57549</cdr:x>
      <cdr:y>0.54147</cdr:y>
    </cdr:from>
    <cdr:to>
      <cdr:x>0.79811</cdr:x>
      <cdr:y>0.60315</cdr:y>
    </cdr:to>
    <cdr:sp macro="" textlink="">
      <cdr:nvSpPr>
        <cdr:cNvPr id="3" name="Text Box 9">
          <a:extLst xmlns:a="http://schemas.openxmlformats.org/drawingml/2006/main">
            <a:ext uri="{FF2B5EF4-FFF2-40B4-BE49-F238E27FC236}">
              <a16:creationId xmlns:a16="http://schemas.microsoft.com/office/drawing/2014/main" id="{CE6FBD7F-8156-4E50-A36B-1D00EC714513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715410" y="2701980"/>
          <a:ext cx="2210917" cy="30778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sv-S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v-SE" sz="1400" b="1" dirty="0">
              <a:solidFill>
                <a:srgbClr val="5C6D74"/>
              </a:solidFill>
            </a:rPr>
            <a:t>10-årig obligationsränta</a:t>
          </a:r>
        </a:p>
      </cdr:txBody>
    </cdr:sp>
  </cdr:relSizeAnchor>
  <cdr:relSizeAnchor xmlns:cdr="http://schemas.openxmlformats.org/drawingml/2006/chartDrawing">
    <cdr:from>
      <cdr:x>0</cdr:x>
      <cdr:y>0</cdr:y>
    </cdr:from>
    <cdr:to>
      <cdr:x>0.10411</cdr:x>
      <cdr:y>0.07069</cdr:y>
    </cdr:to>
    <cdr:sp macro="" textlink="">
      <cdr:nvSpPr>
        <cdr:cNvPr id="4" name="Rectangle 5">
          <a:extLst xmlns:a="http://schemas.openxmlformats.org/drawingml/2006/main">
            <a:ext uri="{FF2B5EF4-FFF2-40B4-BE49-F238E27FC236}">
              <a16:creationId xmlns:a16="http://schemas.microsoft.com/office/drawing/2014/main" id="{C8D81D13-0EF2-4F53-8A88-0467AE538A11}"/>
            </a:ext>
          </a:extLst>
        </cdr:cNvPr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-731837" y="0"/>
          <a:ext cx="903923" cy="3084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92075" tIns="46038" rIns="92075" bIns="46038">
          <a:spAutoFit/>
        </a:bodyPr>
        <a:lstStyle xmlns:a="http://schemas.openxmlformats.org/drawingml/2006/main">
          <a:defPPr>
            <a:defRPr lang="sv-S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>
            <a:spcBef>
              <a:spcPct val="50000"/>
            </a:spcBef>
          </a:pPr>
          <a:r>
            <a:rPr lang="sv-SE" sz="1400" b="1" dirty="0">
              <a:solidFill>
                <a:schemeClr val="tx1">
                  <a:lumMod val="95000"/>
                  <a:lumOff val="5000"/>
                </a:schemeClr>
              </a:solidFill>
            </a:rPr>
            <a:t>Procent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0.70892</cdr:x>
      <cdr:y>0.51703</cdr:y>
    </cdr:from>
    <cdr:to>
      <cdr:x>0.89942</cdr:x>
      <cdr:y>0.58903</cdr:y>
    </cdr:to>
    <cdr:sp macro="" textlink="">
      <cdr:nvSpPr>
        <cdr:cNvPr id="1026" name="Text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60503" y="2475336"/>
          <a:ext cx="1655436" cy="34470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sv-SE" sz="1400" b="1" i="0" u="none" strike="noStrike" baseline="0" dirty="0">
              <a:solidFill>
                <a:srgbClr val="FF634F"/>
              </a:solidFill>
              <a:latin typeface="Arial"/>
              <a:cs typeface="Arial"/>
            </a:rPr>
            <a:t>Ombyggnad</a:t>
          </a:r>
        </a:p>
      </cdr:txBody>
    </cdr:sp>
  </cdr:relSizeAnchor>
  <cdr:relSizeAnchor xmlns:cdr="http://schemas.openxmlformats.org/drawingml/2006/chartDrawing">
    <cdr:from>
      <cdr:x>0.57455</cdr:x>
      <cdr:y>0.16977</cdr:y>
    </cdr:from>
    <cdr:to>
      <cdr:x>0.72705</cdr:x>
      <cdr:y>0.22267</cdr:y>
    </cdr:to>
    <cdr:sp macro="" textlink="">
      <cdr:nvSpPr>
        <cdr:cNvPr id="1025" name="Text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992785" y="812813"/>
          <a:ext cx="1325218" cy="2532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sv-SE" sz="1400" b="1" i="0" u="none" strike="noStrike" dirty="0">
              <a:solidFill>
                <a:schemeClr val="accent1"/>
              </a:solidFill>
              <a:latin typeface="Arial"/>
              <a:cs typeface="Arial"/>
            </a:rPr>
            <a:t>Nybyggnad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0.79619</cdr:x>
      <cdr:y>0.12254</cdr:y>
    </cdr:from>
    <cdr:to>
      <cdr:x>0.87533</cdr:x>
      <cdr:y>0.19107</cdr:y>
    </cdr:to>
    <cdr:sp macro="" textlink="">
      <cdr:nvSpPr>
        <cdr:cNvPr id="2" name="Rectangle 8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86048" y="551489"/>
          <a:ext cx="684461" cy="30840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92075" tIns="46038" rIns="92075" bIns="46038">
          <a:spAutoFit/>
        </a:bodyPr>
        <a:lstStyle xmlns:a="http://schemas.openxmlformats.org/drawingml/2006/main">
          <a:defPPr>
            <a:defRPr lang="sv-SE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sv-SE" sz="1400" b="1" dirty="0">
              <a:solidFill>
                <a:schemeClr val="accent1"/>
              </a:solidFill>
            </a:rPr>
            <a:t>Privat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6ED4D-9974-4266-9636-7DF9434CB37C}" type="datetimeFigureOut">
              <a:rPr lang="sv-SE" smtClean="0"/>
              <a:t>2024-04-08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5A873-DB4E-4F59-A8B1-757F0F4852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6867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92141-416E-49B0-82D1-A68B9C506992}" type="datetimeFigureOut">
              <a:rPr lang="sv-SE" smtClean="0"/>
              <a:t>2024-04-08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863A3-F6DA-432C-A68C-0B1EB56ED5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649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anteckningar 1">
            <a:extLst>
              <a:ext uri="{FF2B5EF4-FFF2-40B4-BE49-F238E27FC236}">
                <a16:creationId xmlns:a16="http://schemas.microsoft.com/office/drawing/2014/main" id="{7C06531E-3028-9B36-5370-55FCC22E7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1246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med bild och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 descr="En bild som visar Skyddsutrustning, hjälm, person, utomhus&#10;&#10;Automatiskt genererad beskrivning">
            <a:extLst>
              <a:ext uri="{FF2B5EF4-FFF2-40B4-BE49-F238E27FC236}">
                <a16:creationId xmlns:a16="http://schemas.microsoft.com/office/drawing/2014/main" id="{ADE3BFBB-0D8C-63EA-E200-EBF320DCDE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2309325"/>
            <a:ext cx="12192000" cy="2232000"/>
          </a:xfrm>
          <a:solidFill>
            <a:schemeClr val="accent2">
              <a:alpha val="51000"/>
            </a:schemeClr>
          </a:solidFill>
          <a:ln>
            <a:noFill/>
          </a:ln>
        </p:spPr>
        <p:txBody>
          <a:bodyPr lIns="684000" rIns="684000" anchor="ctr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57E810E0-59F3-4FE5-8651-242FCFBC1152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08B51353-52A7-4215-86AC-CDC4A099E7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4517" y="6245772"/>
            <a:ext cx="2277445" cy="2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8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/slut med bild och logotyp Lo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inomhus, ljus&#10;&#10;Automatiskt genererad beskrivning">
            <a:extLst>
              <a:ext uri="{FF2B5EF4-FFF2-40B4-BE49-F238E27FC236}">
                <a16:creationId xmlns:a16="http://schemas.microsoft.com/office/drawing/2014/main" id="{DA3FD42F-EF9D-7C43-A6DE-9B594A88CC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" y="5427518"/>
            <a:ext cx="12193200" cy="809770"/>
          </a:xfrm>
          <a:noFill/>
          <a:ln>
            <a:noFill/>
          </a:ln>
        </p:spPr>
        <p:txBody>
          <a:bodyPr lIns="684000" rIns="684000"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Vi bygger Sverige hållbart.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9A8E596-FF69-4A08-926E-0870F9BB8B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1839" y="2616780"/>
            <a:ext cx="10728325" cy="12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84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/slut med bild och logoty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, klädsel, finger, Inlärning&#10;&#10;Automatiskt genererad beskrivning">
            <a:extLst>
              <a:ext uri="{FF2B5EF4-FFF2-40B4-BE49-F238E27FC236}">
                <a16:creationId xmlns:a16="http://schemas.microsoft.com/office/drawing/2014/main" id="{1A0407F5-038A-F3C5-D6CD-132519B829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8" y="-1"/>
            <a:ext cx="12186357" cy="6861171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" y="5427518"/>
            <a:ext cx="12193200" cy="809770"/>
          </a:xfrm>
          <a:noFill/>
          <a:ln>
            <a:noFill/>
          </a:ln>
        </p:spPr>
        <p:txBody>
          <a:bodyPr lIns="684000" rIns="684000"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Vi bygger Sverige på schyssta grunder.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6EFBB15C-3BE3-4670-8984-6EB4BC7918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1839" y="2616780"/>
            <a:ext cx="10728325" cy="12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02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/slut med färg och logotyp 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55F8647B-E007-4F23-8056-FFD23F965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" y="0"/>
            <a:ext cx="12191993" cy="6857999"/>
          </a:xfrm>
          <a:custGeom>
            <a:avLst/>
            <a:gdLst>
              <a:gd name="connsiteX0" fmla="*/ 8236321 w 12191993"/>
              <a:gd name="connsiteY0" fmla="*/ 3476765 h 6857999"/>
              <a:gd name="connsiteX1" fmla="*/ 8170140 w 12191993"/>
              <a:gd name="connsiteY1" fmla="*/ 3662089 h 6857999"/>
              <a:gd name="connsiteX2" fmla="*/ 8498599 w 12191993"/>
              <a:gd name="connsiteY2" fmla="*/ 3662089 h 6857999"/>
              <a:gd name="connsiteX3" fmla="*/ 8433867 w 12191993"/>
              <a:gd name="connsiteY3" fmla="*/ 3476765 h 6857999"/>
              <a:gd name="connsiteX4" fmla="*/ 4520157 w 12191993"/>
              <a:gd name="connsiteY4" fmla="*/ 3271342 h 6857999"/>
              <a:gd name="connsiteX5" fmla="*/ 4520157 w 12191993"/>
              <a:gd name="connsiteY5" fmla="*/ 3451415 h 6857999"/>
              <a:gd name="connsiteX6" fmla="*/ 4779538 w 12191993"/>
              <a:gd name="connsiteY6" fmla="*/ 3451415 h 6857999"/>
              <a:gd name="connsiteX7" fmla="*/ 4779538 w 12191993"/>
              <a:gd name="connsiteY7" fmla="*/ 3271342 h 6857999"/>
              <a:gd name="connsiteX8" fmla="*/ 3621423 w 12191993"/>
              <a:gd name="connsiteY8" fmla="*/ 3271342 h 6857999"/>
              <a:gd name="connsiteX9" fmla="*/ 3621423 w 12191993"/>
              <a:gd name="connsiteY9" fmla="*/ 3447703 h 6857999"/>
              <a:gd name="connsiteX10" fmla="*/ 4093016 w 12191993"/>
              <a:gd name="connsiteY10" fmla="*/ 3447703 h 6857999"/>
              <a:gd name="connsiteX11" fmla="*/ 4090753 w 12191993"/>
              <a:gd name="connsiteY11" fmla="*/ 3271342 h 6857999"/>
              <a:gd name="connsiteX12" fmla="*/ 2593223 w 12191993"/>
              <a:gd name="connsiteY12" fmla="*/ 3271342 h 6857999"/>
              <a:gd name="connsiteX13" fmla="*/ 2593223 w 12191993"/>
              <a:gd name="connsiteY13" fmla="*/ 3447703 h 6857999"/>
              <a:gd name="connsiteX14" fmla="*/ 3064817 w 12191993"/>
              <a:gd name="connsiteY14" fmla="*/ 3447703 h 6857999"/>
              <a:gd name="connsiteX15" fmla="*/ 3062282 w 12191993"/>
              <a:gd name="connsiteY15" fmla="*/ 3271342 h 6857999"/>
              <a:gd name="connsiteX16" fmla="*/ 10180909 w 12191993"/>
              <a:gd name="connsiteY16" fmla="*/ 3258759 h 6857999"/>
              <a:gd name="connsiteX17" fmla="*/ 10180909 w 12191993"/>
              <a:gd name="connsiteY17" fmla="*/ 3437744 h 6857999"/>
              <a:gd name="connsiteX18" fmla="*/ 10458849 w 12191993"/>
              <a:gd name="connsiteY18" fmla="*/ 3437744 h 6857999"/>
              <a:gd name="connsiteX19" fmla="*/ 10458849 w 12191993"/>
              <a:gd name="connsiteY19" fmla="*/ 3258759 h 6857999"/>
              <a:gd name="connsiteX20" fmla="*/ 9287787 w 12191993"/>
              <a:gd name="connsiteY20" fmla="*/ 3258759 h 6857999"/>
              <a:gd name="connsiteX21" fmla="*/ 9287787 w 12191993"/>
              <a:gd name="connsiteY21" fmla="*/ 3435210 h 6857999"/>
              <a:gd name="connsiteX22" fmla="*/ 9761282 w 12191993"/>
              <a:gd name="connsiteY22" fmla="*/ 3435210 h 6857999"/>
              <a:gd name="connsiteX23" fmla="*/ 9754583 w 12191993"/>
              <a:gd name="connsiteY23" fmla="*/ 3258759 h 6857999"/>
              <a:gd name="connsiteX24" fmla="*/ 7096764 w 12191993"/>
              <a:gd name="connsiteY24" fmla="*/ 3258759 h 6857999"/>
              <a:gd name="connsiteX25" fmla="*/ 7096764 w 12191993"/>
              <a:gd name="connsiteY25" fmla="*/ 3437744 h 6857999"/>
              <a:gd name="connsiteX26" fmla="*/ 7357141 w 12191993"/>
              <a:gd name="connsiteY26" fmla="*/ 3437744 h 6857999"/>
              <a:gd name="connsiteX27" fmla="*/ 7357141 w 12191993"/>
              <a:gd name="connsiteY27" fmla="*/ 3258759 h 6857999"/>
              <a:gd name="connsiteX28" fmla="*/ 10672149 w 12191993"/>
              <a:gd name="connsiteY28" fmla="*/ 2994036 h 6857999"/>
              <a:gd name="connsiteX29" fmla="*/ 10672149 w 12191993"/>
              <a:gd name="connsiteY29" fmla="*/ 3790195 h 6857999"/>
              <a:gd name="connsiteX30" fmla="*/ 10874312 w 12191993"/>
              <a:gd name="connsiteY30" fmla="*/ 3790195 h 6857999"/>
              <a:gd name="connsiteX31" fmla="*/ 10874312 w 12191993"/>
              <a:gd name="connsiteY31" fmla="*/ 3316610 h 6857999"/>
              <a:gd name="connsiteX32" fmla="*/ 731835 w 12191993"/>
              <a:gd name="connsiteY32" fmla="*/ 2935912 h 6857999"/>
              <a:gd name="connsiteX33" fmla="*/ 731835 w 12191993"/>
              <a:gd name="connsiteY33" fmla="*/ 3730080 h 6857999"/>
              <a:gd name="connsiteX34" fmla="*/ 925669 w 12191993"/>
              <a:gd name="connsiteY34" fmla="*/ 3573998 h 6857999"/>
              <a:gd name="connsiteX35" fmla="*/ 925669 w 12191993"/>
              <a:gd name="connsiteY35" fmla="*/ 3410403 h 6857999"/>
              <a:gd name="connsiteX36" fmla="*/ 925669 w 12191993"/>
              <a:gd name="connsiteY36" fmla="*/ 3243005 h 6857999"/>
              <a:gd name="connsiteX37" fmla="*/ 925669 w 12191993"/>
              <a:gd name="connsiteY37" fmla="*/ 3101048 h 6857999"/>
              <a:gd name="connsiteX38" fmla="*/ 758543 w 12191993"/>
              <a:gd name="connsiteY38" fmla="*/ 2877518 h 6857999"/>
              <a:gd name="connsiteX39" fmla="*/ 956632 w 12191993"/>
              <a:gd name="connsiteY39" fmla="*/ 3046003 h 6857999"/>
              <a:gd name="connsiteX40" fmla="*/ 1024623 w 12191993"/>
              <a:gd name="connsiteY40" fmla="*/ 3046003 h 6857999"/>
              <a:gd name="connsiteX41" fmla="*/ 1139783 w 12191993"/>
              <a:gd name="connsiteY41" fmla="*/ 3143871 h 6857999"/>
              <a:gd name="connsiteX42" fmla="*/ 1027158 w 12191993"/>
              <a:gd name="connsiteY42" fmla="*/ 3243187 h 6857999"/>
              <a:gd name="connsiteX43" fmla="*/ 987685 w 12191993"/>
              <a:gd name="connsiteY43" fmla="*/ 3243187 h 6857999"/>
              <a:gd name="connsiteX44" fmla="*/ 987685 w 12191993"/>
              <a:gd name="connsiteY44" fmla="*/ 3410404 h 6857999"/>
              <a:gd name="connsiteX45" fmla="*/ 1057577 w 12191993"/>
              <a:gd name="connsiteY45" fmla="*/ 3410404 h 6857999"/>
              <a:gd name="connsiteX46" fmla="*/ 1183783 w 12191993"/>
              <a:gd name="connsiteY46" fmla="*/ 3517234 h 6857999"/>
              <a:gd name="connsiteX47" fmla="*/ 1057577 w 12191993"/>
              <a:gd name="connsiteY47" fmla="*/ 3624155 h 6857999"/>
              <a:gd name="connsiteX48" fmla="*/ 956451 w 12191993"/>
              <a:gd name="connsiteY48" fmla="*/ 3624155 h 6857999"/>
              <a:gd name="connsiteX49" fmla="*/ 750123 w 12191993"/>
              <a:gd name="connsiteY49" fmla="*/ 3790195 h 6857999"/>
              <a:gd name="connsiteX50" fmla="*/ 1100129 w 12191993"/>
              <a:gd name="connsiteY50" fmla="*/ 3790195 h 6857999"/>
              <a:gd name="connsiteX51" fmla="*/ 1385946 w 12191993"/>
              <a:gd name="connsiteY51" fmla="*/ 3531448 h 6857999"/>
              <a:gd name="connsiteX52" fmla="*/ 1221626 w 12191993"/>
              <a:gd name="connsiteY52" fmla="*/ 3317696 h 6857999"/>
              <a:gd name="connsiteX53" fmla="*/ 1339320 w 12191993"/>
              <a:gd name="connsiteY53" fmla="*/ 3121961 h 6857999"/>
              <a:gd name="connsiteX54" fmla="*/ 1040557 w 12191993"/>
              <a:gd name="connsiteY54" fmla="*/ 2877518 h 6857999"/>
              <a:gd name="connsiteX55" fmla="*/ 1963013 w 12191993"/>
              <a:gd name="connsiteY55" fmla="*/ 2877429 h 6857999"/>
              <a:gd name="connsiteX56" fmla="*/ 1808471 w 12191993"/>
              <a:gd name="connsiteY56" fmla="*/ 3190405 h 6857999"/>
              <a:gd name="connsiteX57" fmla="*/ 1905796 w 12191993"/>
              <a:gd name="connsiteY57" fmla="*/ 3390123 h 6857999"/>
              <a:gd name="connsiteX58" fmla="*/ 2189622 w 12191993"/>
              <a:gd name="connsiteY58" fmla="*/ 2877429 h 6857999"/>
              <a:gd name="connsiteX59" fmla="*/ 1349009 w 12191993"/>
              <a:gd name="connsiteY59" fmla="*/ 2877429 h 6857999"/>
              <a:gd name="connsiteX60" fmla="*/ 1665879 w 12191993"/>
              <a:gd name="connsiteY60" fmla="*/ 3456847 h 6857999"/>
              <a:gd name="connsiteX61" fmla="*/ 1665879 w 12191993"/>
              <a:gd name="connsiteY61" fmla="*/ 3790557 h 6857999"/>
              <a:gd name="connsiteX62" fmla="*/ 1869310 w 12191993"/>
              <a:gd name="connsiteY62" fmla="*/ 3790557 h 6857999"/>
              <a:gd name="connsiteX63" fmla="*/ 1869310 w 12191993"/>
              <a:gd name="connsiteY63" fmla="*/ 3456304 h 6857999"/>
              <a:gd name="connsiteX64" fmla="*/ 1773796 w 12191993"/>
              <a:gd name="connsiteY64" fmla="*/ 3260661 h 6857999"/>
              <a:gd name="connsiteX65" fmla="*/ 1773796 w 12191993"/>
              <a:gd name="connsiteY65" fmla="*/ 3261295 h 6857999"/>
              <a:gd name="connsiteX66" fmla="*/ 1587114 w 12191993"/>
              <a:gd name="connsiteY66" fmla="*/ 2877429 h 6857999"/>
              <a:gd name="connsiteX67" fmla="*/ 10672149 w 12191993"/>
              <a:gd name="connsiteY67" fmla="*/ 2877428 h 6857999"/>
              <a:gd name="connsiteX68" fmla="*/ 10874312 w 12191993"/>
              <a:gd name="connsiteY68" fmla="*/ 3200002 h 6857999"/>
              <a:gd name="connsiteX69" fmla="*/ 11244417 w 12191993"/>
              <a:gd name="connsiteY69" fmla="*/ 3790195 h 6857999"/>
              <a:gd name="connsiteX70" fmla="*/ 11459436 w 12191993"/>
              <a:gd name="connsiteY70" fmla="*/ 3790195 h 6857999"/>
              <a:gd name="connsiteX71" fmla="*/ 11459436 w 12191993"/>
              <a:gd name="connsiteY71" fmla="*/ 2877428 h 6857999"/>
              <a:gd name="connsiteX72" fmla="*/ 11255733 w 12191993"/>
              <a:gd name="connsiteY72" fmla="*/ 2877428 h 6857999"/>
              <a:gd name="connsiteX73" fmla="*/ 11255733 w 12191993"/>
              <a:gd name="connsiteY73" fmla="*/ 3423531 h 6857999"/>
              <a:gd name="connsiteX74" fmla="*/ 10922024 w 12191993"/>
              <a:gd name="connsiteY74" fmla="*/ 2877428 h 6857999"/>
              <a:gd name="connsiteX75" fmla="*/ 9915643 w 12191993"/>
              <a:gd name="connsiteY75" fmla="*/ 2877428 h 6857999"/>
              <a:gd name="connsiteX76" fmla="*/ 9915643 w 12191993"/>
              <a:gd name="connsiteY76" fmla="*/ 3790195 h 6857999"/>
              <a:gd name="connsiteX77" fmla="*/ 10495063 w 12191993"/>
              <a:gd name="connsiteY77" fmla="*/ 3790195 h 6857999"/>
              <a:gd name="connsiteX78" fmla="*/ 10495063 w 12191993"/>
              <a:gd name="connsiteY78" fmla="*/ 3597085 h 6857999"/>
              <a:gd name="connsiteX79" fmla="*/ 10119074 w 12191993"/>
              <a:gd name="connsiteY79" fmla="*/ 3597085 h 6857999"/>
              <a:gd name="connsiteX80" fmla="*/ 10119074 w 12191993"/>
              <a:gd name="connsiteY80" fmla="*/ 3069180 h 6857999"/>
              <a:gd name="connsiteX81" fmla="*/ 10495063 w 12191993"/>
              <a:gd name="connsiteY81" fmla="*/ 3069180 h 6857999"/>
              <a:gd name="connsiteX82" fmla="*/ 10495063 w 12191993"/>
              <a:gd name="connsiteY82" fmla="*/ 2877428 h 6857999"/>
              <a:gd name="connsiteX83" fmla="*/ 6831046 w 12191993"/>
              <a:gd name="connsiteY83" fmla="*/ 2877428 h 6857999"/>
              <a:gd name="connsiteX84" fmla="*/ 6831408 w 12191993"/>
              <a:gd name="connsiteY84" fmla="*/ 3790195 h 6857999"/>
              <a:gd name="connsiteX85" fmla="*/ 7410828 w 12191993"/>
              <a:gd name="connsiteY85" fmla="*/ 3790195 h 6857999"/>
              <a:gd name="connsiteX86" fmla="*/ 7410828 w 12191993"/>
              <a:gd name="connsiteY86" fmla="*/ 3597085 h 6857999"/>
              <a:gd name="connsiteX87" fmla="*/ 7034567 w 12191993"/>
              <a:gd name="connsiteY87" fmla="*/ 3597085 h 6857999"/>
              <a:gd name="connsiteX88" fmla="*/ 7034567 w 12191993"/>
              <a:gd name="connsiteY88" fmla="*/ 3069180 h 6857999"/>
              <a:gd name="connsiteX89" fmla="*/ 7410466 w 12191993"/>
              <a:gd name="connsiteY89" fmla="*/ 3069180 h 6857999"/>
              <a:gd name="connsiteX90" fmla="*/ 7410466 w 12191993"/>
              <a:gd name="connsiteY90" fmla="*/ 2877428 h 6857999"/>
              <a:gd name="connsiteX91" fmla="*/ 8290370 w 12191993"/>
              <a:gd name="connsiteY91" fmla="*/ 2877428 h 6857999"/>
              <a:gd name="connsiteX92" fmla="*/ 8608870 w 12191993"/>
              <a:gd name="connsiteY92" fmla="*/ 3790195 h 6857999"/>
              <a:gd name="connsiteX93" fmla="*/ 8830317 w 12191993"/>
              <a:gd name="connsiteY93" fmla="*/ 3790195 h 6857999"/>
              <a:gd name="connsiteX94" fmla="*/ 8490451 w 12191993"/>
              <a:gd name="connsiteY94" fmla="*/ 2877428 h 6857999"/>
              <a:gd name="connsiteX95" fmla="*/ 6280234 w 12191993"/>
              <a:gd name="connsiteY95" fmla="*/ 2877428 h 6857999"/>
              <a:gd name="connsiteX96" fmla="*/ 6280234 w 12191993"/>
              <a:gd name="connsiteY96" fmla="*/ 3049443 h 6857999"/>
              <a:gd name="connsiteX97" fmla="*/ 6355016 w 12191993"/>
              <a:gd name="connsiteY97" fmla="*/ 3049443 h 6857999"/>
              <a:gd name="connsiteX98" fmla="*/ 6483755 w 12191993"/>
              <a:gd name="connsiteY98" fmla="*/ 3158085 h 6857999"/>
              <a:gd name="connsiteX99" fmla="*/ 6355016 w 12191993"/>
              <a:gd name="connsiteY99" fmla="*/ 3266726 h 6857999"/>
              <a:gd name="connsiteX100" fmla="*/ 6280234 w 12191993"/>
              <a:gd name="connsiteY100" fmla="*/ 3266726 h 6857999"/>
              <a:gd name="connsiteX101" fmla="*/ 6280234 w 12191993"/>
              <a:gd name="connsiteY101" fmla="*/ 3437744 h 6857999"/>
              <a:gd name="connsiteX102" fmla="*/ 6307395 w 12191993"/>
              <a:gd name="connsiteY102" fmla="*/ 3437744 h 6857999"/>
              <a:gd name="connsiteX103" fmla="*/ 6333107 w 12191993"/>
              <a:gd name="connsiteY103" fmla="*/ 3437201 h 6857999"/>
              <a:gd name="connsiteX104" fmla="*/ 6512003 w 12191993"/>
              <a:gd name="connsiteY104" fmla="*/ 3790285 h 6857999"/>
              <a:gd name="connsiteX105" fmla="*/ 6735803 w 12191993"/>
              <a:gd name="connsiteY105" fmla="*/ 3790285 h 6857999"/>
              <a:gd name="connsiteX106" fmla="*/ 6531286 w 12191993"/>
              <a:gd name="connsiteY106" fmla="*/ 3400444 h 6857999"/>
              <a:gd name="connsiteX107" fmla="*/ 6689721 w 12191993"/>
              <a:gd name="connsiteY107" fmla="*/ 3156908 h 6857999"/>
              <a:gd name="connsiteX108" fmla="*/ 6393584 w 12191993"/>
              <a:gd name="connsiteY108" fmla="*/ 2877428 h 6857999"/>
              <a:gd name="connsiteX109" fmla="*/ 6014879 w 12191993"/>
              <a:gd name="connsiteY109" fmla="*/ 2877428 h 6857999"/>
              <a:gd name="connsiteX110" fmla="*/ 6015241 w 12191993"/>
              <a:gd name="connsiteY110" fmla="*/ 3789742 h 6857999"/>
              <a:gd name="connsiteX111" fmla="*/ 6218671 w 12191993"/>
              <a:gd name="connsiteY111" fmla="*/ 3789742 h 6857999"/>
              <a:gd name="connsiteX112" fmla="*/ 6218671 w 12191993"/>
              <a:gd name="connsiteY112" fmla="*/ 2877428 h 6857999"/>
              <a:gd name="connsiteX113" fmla="*/ 7472663 w 12191993"/>
              <a:gd name="connsiteY113" fmla="*/ 2877337 h 6857999"/>
              <a:gd name="connsiteX114" fmla="*/ 7472663 w 12191993"/>
              <a:gd name="connsiteY114" fmla="*/ 3069179 h 6857999"/>
              <a:gd name="connsiteX115" fmla="*/ 7656900 w 12191993"/>
              <a:gd name="connsiteY115" fmla="*/ 3069179 h 6857999"/>
              <a:gd name="connsiteX116" fmla="*/ 7656900 w 12191993"/>
              <a:gd name="connsiteY116" fmla="*/ 3790195 h 6857999"/>
              <a:gd name="connsiteX117" fmla="*/ 7860331 w 12191993"/>
              <a:gd name="connsiteY117" fmla="*/ 3790195 h 6857999"/>
              <a:gd name="connsiteX118" fmla="*/ 7860331 w 12191993"/>
              <a:gd name="connsiteY118" fmla="*/ 3069179 h 6857999"/>
              <a:gd name="connsiteX119" fmla="*/ 8094001 w 12191993"/>
              <a:gd name="connsiteY119" fmla="*/ 3069179 h 6857999"/>
              <a:gd name="connsiteX120" fmla="*/ 8094001 w 12191993"/>
              <a:gd name="connsiteY120" fmla="*/ 2877337 h 6857999"/>
              <a:gd name="connsiteX121" fmla="*/ 4253533 w 12191993"/>
              <a:gd name="connsiteY121" fmla="*/ 2874350 h 6857999"/>
              <a:gd name="connsiteX122" fmla="*/ 4253533 w 12191993"/>
              <a:gd name="connsiteY122" fmla="*/ 3787117 h 6857999"/>
              <a:gd name="connsiteX123" fmla="*/ 4458231 w 12191993"/>
              <a:gd name="connsiteY123" fmla="*/ 3787117 h 6857999"/>
              <a:gd name="connsiteX124" fmla="*/ 4458231 w 12191993"/>
              <a:gd name="connsiteY124" fmla="*/ 3067460 h 6857999"/>
              <a:gd name="connsiteX125" fmla="*/ 4837661 w 12191993"/>
              <a:gd name="connsiteY125" fmla="*/ 3067460 h 6857999"/>
              <a:gd name="connsiteX126" fmla="*/ 4837661 w 12191993"/>
              <a:gd name="connsiteY126" fmla="*/ 2874350 h 6857999"/>
              <a:gd name="connsiteX127" fmla="*/ 5358686 w 12191993"/>
              <a:gd name="connsiteY127" fmla="*/ 2859230 h 6857999"/>
              <a:gd name="connsiteX128" fmla="*/ 4917059 w 12191993"/>
              <a:gd name="connsiteY128" fmla="*/ 3334445 h 6857999"/>
              <a:gd name="connsiteX129" fmla="*/ 5392093 w 12191993"/>
              <a:gd name="connsiteY129" fmla="*/ 3809479 h 6857999"/>
              <a:gd name="connsiteX130" fmla="*/ 5732139 w 12191993"/>
              <a:gd name="connsiteY130" fmla="*/ 3673043 h 6857999"/>
              <a:gd name="connsiteX131" fmla="*/ 5582487 w 12191993"/>
              <a:gd name="connsiteY131" fmla="*/ 3530904 h 6857999"/>
              <a:gd name="connsiteX132" fmla="*/ 5392093 w 12191993"/>
              <a:gd name="connsiteY132" fmla="*/ 3608673 h 6857999"/>
              <a:gd name="connsiteX133" fmla="*/ 5128185 w 12191993"/>
              <a:gd name="connsiteY133" fmla="*/ 3333177 h 6857999"/>
              <a:gd name="connsiteX134" fmla="*/ 5358686 w 12191993"/>
              <a:gd name="connsiteY134" fmla="*/ 3058405 h 6857999"/>
              <a:gd name="connsiteX135" fmla="*/ 5420611 w 12191993"/>
              <a:gd name="connsiteY135" fmla="*/ 2858959 h 6857999"/>
              <a:gd name="connsiteX136" fmla="*/ 5420611 w 12191993"/>
              <a:gd name="connsiteY136" fmla="*/ 3058134 h 6857999"/>
              <a:gd name="connsiteX137" fmla="*/ 5654823 w 12191993"/>
              <a:gd name="connsiteY137" fmla="*/ 3333450 h 6857999"/>
              <a:gd name="connsiteX138" fmla="*/ 5619606 w 12191993"/>
              <a:gd name="connsiteY138" fmla="*/ 3481110 h 6857999"/>
              <a:gd name="connsiteX139" fmla="*/ 5772881 w 12191993"/>
              <a:gd name="connsiteY139" fmla="*/ 3626508 h 6857999"/>
              <a:gd name="connsiteX140" fmla="*/ 5865949 w 12191993"/>
              <a:gd name="connsiteY140" fmla="*/ 3334716 h 6857999"/>
              <a:gd name="connsiteX141" fmla="*/ 5420611 w 12191993"/>
              <a:gd name="connsiteY141" fmla="*/ 2858959 h 6857999"/>
              <a:gd name="connsiteX142" fmla="*/ 3657275 w 12191993"/>
              <a:gd name="connsiteY142" fmla="*/ 2858054 h 6857999"/>
              <a:gd name="connsiteX143" fmla="*/ 3184776 w 12191993"/>
              <a:gd name="connsiteY143" fmla="*/ 3334446 h 6857999"/>
              <a:gd name="connsiteX144" fmla="*/ 3662435 w 12191993"/>
              <a:gd name="connsiteY144" fmla="*/ 3809479 h 6857999"/>
              <a:gd name="connsiteX145" fmla="*/ 4077174 w 12191993"/>
              <a:gd name="connsiteY145" fmla="*/ 3521942 h 6857999"/>
              <a:gd name="connsiteX146" fmla="*/ 4080613 w 12191993"/>
              <a:gd name="connsiteY146" fmla="*/ 3509720 h 6857999"/>
              <a:gd name="connsiteX147" fmla="*/ 3874285 w 12191993"/>
              <a:gd name="connsiteY147" fmla="*/ 3509720 h 6857999"/>
              <a:gd name="connsiteX148" fmla="*/ 3662072 w 12191993"/>
              <a:gd name="connsiteY148" fmla="*/ 3620262 h 6857999"/>
              <a:gd name="connsiteX149" fmla="*/ 3392915 w 12191993"/>
              <a:gd name="connsiteY149" fmla="*/ 3334446 h 6857999"/>
              <a:gd name="connsiteX150" fmla="*/ 3656913 w 12191993"/>
              <a:gd name="connsiteY150" fmla="*/ 3048630 h 6857999"/>
              <a:gd name="connsiteX151" fmla="*/ 3865141 w 12191993"/>
              <a:gd name="connsiteY151" fmla="*/ 3162521 h 6857999"/>
              <a:gd name="connsiteX152" fmla="*/ 4058161 w 12191993"/>
              <a:gd name="connsiteY152" fmla="*/ 3085839 h 6857999"/>
              <a:gd name="connsiteX153" fmla="*/ 3657275 w 12191993"/>
              <a:gd name="connsiteY153" fmla="*/ 2858054 h 6857999"/>
              <a:gd name="connsiteX154" fmla="*/ 2628622 w 12191993"/>
              <a:gd name="connsiteY154" fmla="*/ 2858054 h 6857999"/>
              <a:gd name="connsiteX155" fmla="*/ 2156123 w 12191993"/>
              <a:gd name="connsiteY155" fmla="*/ 3334446 h 6857999"/>
              <a:gd name="connsiteX156" fmla="*/ 2633783 w 12191993"/>
              <a:gd name="connsiteY156" fmla="*/ 3809479 h 6857999"/>
              <a:gd name="connsiteX157" fmla="*/ 3048612 w 12191993"/>
              <a:gd name="connsiteY157" fmla="*/ 3521942 h 6857999"/>
              <a:gd name="connsiteX158" fmla="*/ 3052051 w 12191993"/>
              <a:gd name="connsiteY158" fmla="*/ 3509720 h 6857999"/>
              <a:gd name="connsiteX159" fmla="*/ 2845814 w 12191993"/>
              <a:gd name="connsiteY159" fmla="*/ 3509720 h 6857999"/>
              <a:gd name="connsiteX160" fmla="*/ 2633512 w 12191993"/>
              <a:gd name="connsiteY160" fmla="*/ 3620262 h 6857999"/>
              <a:gd name="connsiteX161" fmla="*/ 2364444 w 12191993"/>
              <a:gd name="connsiteY161" fmla="*/ 3334446 h 6857999"/>
              <a:gd name="connsiteX162" fmla="*/ 2628351 w 12191993"/>
              <a:gd name="connsiteY162" fmla="*/ 3048630 h 6857999"/>
              <a:gd name="connsiteX163" fmla="*/ 2836580 w 12191993"/>
              <a:gd name="connsiteY163" fmla="*/ 3162521 h 6857999"/>
              <a:gd name="connsiteX164" fmla="*/ 3029600 w 12191993"/>
              <a:gd name="connsiteY164" fmla="*/ 3085839 h 6857999"/>
              <a:gd name="connsiteX165" fmla="*/ 2628622 w 12191993"/>
              <a:gd name="connsiteY165" fmla="*/ 2858054 h 6857999"/>
              <a:gd name="connsiteX166" fmla="*/ 9323186 w 12191993"/>
              <a:gd name="connsiteY166" fmla="*/ 2858054 h 6857999"/>
              <a:gd name="connsiteX167" fmla="*/ 8850687 w 12191993"/>
              <a:gd name="connsiteY167" fmla="*/ 3334445 h 6857999"/>
              <a:gd name="connsiteX168" fmla="*/ 9328347 w 12191993"/>
              <a:gd name="connsiteY168" fmla="*/ 3809479 h 6857999"/>
              <a:gd name="connsiteX169" fmla="*/ 9743085 w 12191993"/>
              <a:gd name="connsiteY169" fmla="*/ 3521942 h 6857999"/>
              <a:gd name="connsiteX170" fmla="*/ 9750237 w 12191993"/>
              <a:gd name="connsiteY170" fmla="*/ 3497135 h 6857999"/>
              <a:gd name="connsiteX171" fmla="*/ 9546263 w 12191993"/>
              <a:gd name="connsiteY171" fmla="*/ 3497135 h 6857999"/>
              <a:gd name="connsiteX172" fmla="*/ 9328166 w 12191993"/>
              <a:gd name="connsiteY172" fmla="*/ 3620262 h 6857999"/>
              <a:gd name="connsiteX173" fmla="*/ 9059097 w 12191993"/>
              <a:gd name="connsiteY173" fmla="*/ 3334445 h 6857999"/>
              <a:gd name="connsiteX174" fmla="*/ 9323005 w 12191993"/>
              <a:gd name="connsiteY174" fmla="*/ 3048629 h 6857999"/>
              <a:gd name="connsiteX175" fmla="*/ 9528156 w 12191993"/>
              <a:gd name="connsiteY175" fmla="*/ 3157723 h 6857999"/>
              <a:gd name="connsiteX176" fmla="*/ 9721537 w 12191993"/>
              <a:gd name="connsiteY176" fmla="*/ 3080950 h 6857999"/>
              <a:gd name="connsiteX177" fmla="*/ 9323186 w 12191993"/>
              <a:gd name="connsiteY177" fmla="*/ 2858054 h 6857999"/>
              <a:gd name="connsiteX178" fmla="*/ 5190562 w 12191993"/>
              <a:gd name="connsiteY178" fmla="*/ 2635066 h 6857999"/>
              <a:gd name="connsiteX179" fmla="*/ 5090105 w 12191993"/>
              <a:gd name="connsiteY179" fmla="*/ 2733777 h 6857999"/>
              <a:gd name="connsiteX180" fmla="*/ 5090161 w 12191993"/>
              <a:gd name="connsiteY180" fmla="*/ 2738095 h 6857999"/>
              <a:gd name="connsiteX181" fmla="*/ 5185049 w 12191993"/>
              <a:gd name="connsiteY181" fmla="*/ 2837266 h 6857999"/>
              <a:gd name="connsiteX182" fmla="*/ 5190564 w 12191993"/>
              <a:gd name="connsiteY182" fmla="*/ 2837230 h 6857999"/>
              <a:gd name="connsiteX183" fmla="*/ 5190744 w 12191993"/>
              <a:gd name="connsiteY183" fmla="*/ 2837230 h 6857999"/>
              <a:gd name="connsiteX184" fmla="*/ 5292465 w 12191993"/>
              <a:gd name="connsiteY184" fmla="*/ 2741122 h 6857999"/>
              <a:gd name="connsiteX185" fmla="*/ 5292504 w 12191993"/>
              <a:gd name="connsiteY185" fmla="*/ 2738095 h 6857999"/>
              <a:gd name="connsiteX186" fmla="*/ 5192567 w 12191993"/>
              <a:gd name="connsiteY186" fmla="*/ 2635077 h 6857999"/>
              <a:gd name="connsiteX187" fmla="*/ 5190562 w 12191993"/>
              <a:gd name="connsiteY187" fmla="*/ 2635066 h 6857999"/>
              <a:gd name="connsiteX188" fmla="*/ 5595272 w 12191993"/>
              <a:gd name="connsiteY188" fmla="*/ 2635066 h 6857999"/>
              <a:gd name="connsiteX189" fmla="*/ 5592444 w 12191993"/>
              <a:gd name="connsiteY189" fmla="*/ 2635066 h 6857999"/>
              <a:gd name="connsiteX190" fmla="*/ 5491897 w 12191993"/>
              <a:gd name="connsiteY190" fmla="*/ 2733685 h 6857999"/>
              <a:gd name="connsiteX191" fmla="*/ 5491951 w 12191993"/>
              <a:gd name="connsiteY191" fmla="*/ 2738095 h 6857999"/>
              <a:gd name="connsiteX192" fmla="*/ 5587022 w 12191993"/>
              <a:gd name="connsiteY192" fmla="*/ 2837268 h 6857999"/>
              <a:gd name="connsiteX193" fmla="*/ 5592444 w 12191993"/>
              <a:gd name="connsiteY193" fmla="*/ 2837230 h 6857999"/>
              <a:gd name="connsiteX194" fmla="*/ 5592627 w 12191993"/>
              <a:gd name="connsiteY194" fmla="*/ 2837230 h 6857999"/>
              <a:gd name="connsiteX195" fmla="*/ 5695563 w 12191993"/>
              <a:gd name="connsiteY195" fmla="*/ 2738095 h 6857999"/>
              <a:gd name="connsiteX196" fmla="*/ 5595272 w 12191993"/>
              <a:gd name="connsiteY196" fmla="*/ 2635066 h 6857999"/>
              <a:gd name="connsiteX197" fmla="*/ 0 w 12191993"/>
              <a:gd name="connsiteY197" fmla="*/ 0 h 6857999"/>
              <a:gd name="connsiteX198" fmla="*/ 12191993 w 12191993"/>
              <a:gd name="connsiteY198" fmla="*/ 0 h 6857999"/>
              <a:gd name="connsiteX199" fmla="*/ 12191993 w 12191993"/>
              <a:gd name="connsiteY199" fmla="*/ 6857999 h 6857999"/>
              <a:gd name="connsiteX200" fmla="*/ 0 w 12191993"/>
              <a:gd name="connsiteY200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3" h="6857999">
                <a:moveTo>
                  <a:pt x="8236321" y="3476765"/>
                </a:moveTo>
                <a:lnTo>
                  <a:pt x="8170140" y="3662089"/>
                </a:lnTo>
                <a:lnTo>
                  <a:pt x="8498599" y="3662089"/>
                </a:lnTo>
                <a:lnTo>
                  <a:pt x="8433867" y="3476765"/>
                </a:lnTo>
                <a:close/>
                <a:moveTo>
                  <a:pt x="4520157" y="3271342"/>
                </a:moveTo>
                <a:lnTo>
                  <a:pt x="4520157" y="3451415"/>
                </a:lnTo>
                <a:lnTo>
                  <a:pt x="4779538" y="3451415"/>
                </a:lnTo>
                <a:lnTo>
                  <a:pt x="4779538" y="3271342"/>
                </a:lnTo>
                <a:close/>
                <a:moveTo>
                  <a:pt x="3621423" y="3271342"/>
                </a:moveTo>
                <a:lnTo>
                  <a:pt x="3621423" y="3447703"/>
                </a:lnTo>
                <a:lnTo>
                  <a:pt x="4093016" y="3447703"/>
                </a:lnTo>
                <a:cubicBezTo>
                  <a:pt x="4100805" y="3389118"/>
                  <a:pt x="4100043" y="3329711"/>
                  <a:pt x="4090753" y="3271342"/>
                </a:cubicBezTo>
                <a:close/>
                <a:moveTo>
                  <a:pt x="2593223" y="3271342"/>
                </a:moveTo>
                <a:lnTo>
                  <a:pt x="2593223" y="3447703"/>
                </a:lnTo>
                <a:lnTo>
                  <a:pt x="3064817" y="3447703"/>
                </a:lnTo>
                <a:cubicBezTo>
                  <a:pt x="3072516" y="3389104"/>
                  <a:pt x="3071663" y="3329698"/>
                  <a:pt x="3062282" y="3271342"/>
                </a:cubicBezTo>
                <a:close/>
                <a:moveTo>
                  <a:pt x="10180909" y="3258759"/>
                </a:moveTo>
                <a:lnTo>
                  <a:pt x="10180909" y="3437744"/>
                </a:lnTo>
                <a:lnTo>
                  <a:pt x="10458849" y="3437744"/>
                </a:lnTo>
                <a:lnTo>
                  <a:pt x="10458849" y="3258759"/>
                </a:lnTo>
                <a:close/>
                <a:moveTo>
                  <a:pt x="9287787" y="3258759"/>
                </a:moveTo>
                <a:lnTo>
                  <a:pt x="9287787" y="3435210"/>
                </a:lnTo>
                <a:lnTo>
                  <a:pt x="9761282" y="3435210"/>
                </a:lnTo>
                <a:cubicBezTo>
                  <a:pt x="9767468" y="3376375"/>
                  <a:pt x="9765212" y="3316957"/>
                  <a:pt x="9754583" y="3258759"/>
                </a:cubicBezTo>
                <a:close/>
                <a:moveTo>
                  <a:pt x="7096764" y="3258759"/>
                </a:moveTo>
                <a:lnTo>
                  <a:pt x="7096764" y="3437744"/>
                </a:lnTo>
                <a:lnTo>
                  <a:pt x="7357141" y="3437744"/>
                </a:lnTo>
                <a:lnTo>
                  <a:pt x="7357141" y="3258759"/>
                </a:lnTo>
                <a:close/>
                <a:moveTo>
                  <a:pt x="10672149" y="2994036"/>
                </a:moveTo>
                <a:lnTo>
                  <a:pt x="10672149" y="3790195"/>
                </a:lnTo>
                <a:lnTo>
                  <a:pt x="10874312" y="3790195"/>
                </a:lnTo>
                <a:lnTo>
                  <a:pt x="10874312" y="3316610"/>
                </a:lnTo>
                <a:close/>
                <a:moveTo>
                  <a:pt x="731835" y="2935912"/>
                </a:moveTo>
                <a:lnTo>
                  <a:pt x="731835" y="3730080"/>
                </a:lnTo>
                <a:lnTo>
                  <a:pt x="925669" y="3573998"/>
                </a:lnTo>
                <a:lnTo>
                  <a:pt x="925669" y="3410403"/>
                </a:lnTo>
                <a:lnTo>
                  <a:pt x="925669" y="3243005"/>
                </a:lnTo>
                <a:lnTo>
                  <a:pt x="925669" y="3101048"/>
                </a:lnTo>
                <a:close/>
                <a:moveTo>
                  <a:pt x="758543" y="2877518"/>
                </a:moveTo>
                <a:lnTo>
                  <a:pt x="956632" y="3046003"/>
                </a:lnTo>
                <a:lnTo>
                  <a:pt x="1024623" y="3046003"/>
                </a:lnTo>
                <a:cubicBezTo>
                  <a:pt x="1104384" y="3046003"/>
                  <a:pt x="1139783" y="3091270"/>
                  <a:pt x="1139783" y="3143871"/>
                </a:cubicBezTo>
                <a:cubicBezTo>
                  <a:pt x="1139783" y="3196472"/>
                  <a:pt x="1097956" y="3243187"/>
                  <a:pt x="1027158" y="3243187"/>
                </a:cubicBezTo>
                <a:lnTo>
                  <a:pt x="987685" y="3243187"/>
                </a:lnTo>
                <a:lnTo>
                  <a:pt x="987685" y="3410404"/>
                </a:lnTo>
                <a:lnTo>
                  <a:pt x="1057577" y="3410404"/>
                </a:lnTo>
                <a:cubicBezTo>
                  <a:pt x="1137428" y="3410404"/>
                  <a:pt x="1183783" y="3454132"/>
                  <a:pt x="1183783" y="3517234"/>
                </a:cubicBezTo>
                <a:cubicBezTo>
                  <a:pt x="1183783" y="3582871"/>
                  <a:pt x="1136161" y="3624155"/>
                  <a:pt x="1057577" y="3624155"/>
                </a:cubicBezTo>
                <a:lnTo>
                  <a:pt x="956451" y="3624155"/>
                </a:lnTo>
                <a:lnTo>
                  <a:pt x="750123" y="3790195"/>
                </a:lnTo>
                <a:lnTo>
                  <a:pt x="1100129" y="3790195"/>
                </a:lnTo>
                <a:cubicBezTo>
                  <a:pt x="1272597" y="3790195"/>
                  <a:pt x="1385946" y="3680739"/>
                  <a:pt x="1385946" y="3531448"/>
                </a:cubicBezTo>
                <a:cubicBezTo>
                  <a:pt x="1388089" y="3430475"/>
                  <a:pt x="1319756" y="3341585"/>
                  <a:pt x="1221626" y="3317696"/>
                </a:cubicBezTo>
                <a:cubicBezTo>
                  <a:pt x="1296226" y="3293252"/>
                  <a:pt x="1339320" y="3212044"/>
                  <a:pt x="1339320" y="3121961"/>
                </a:cubicBezTo>
                <a:cubicBezTo>
                  <a:pt x="1339320" y="2986703"/>
                  <a:pt x="1229864" y="2877518"/>
                  <a:pt x="1040557" y="2877518"/>
                </a:cubicBezTo>
                <a:close/>
                <a:moveTo>
                  <a:pt x="1963013" y="2877429"/>
                </a:moveTo>
                <a:lnTo>
                  <a:pt x="1808471" y="3190405"/>
                </a:lnTo>
                <a:lnTo>
                  <a:pt x="1905796" y="3390123"/>
                </a:lnTo>
                <a:lnTo>
                  <a:pt x="2189622" y="2877429"/>
                </a:lnTo>
                <a:close/>
                <a:moveTo>
                  <a:pt x="1349009" y="2877429"/>
                </a:moveTo>
                <a:lnTo>
                  <a:pt x="1665879" y="3456847"/>
                </a:lnTo>
                <a:lnTo>
                  <a:pt x="1665879" y="3790557"/>
                </a:lnTo>
                <a:lnTo>
                  <a:pt x="1869310" y="3790557"/>
                </a:lnTo>
                <a:lnTo>
                  <a:pt x="1869310" y="3456304"/>
                </a:lnTo>
                <a:lnTo>
                  <a:pt x="1773796" y="3260661"/>
                </a:lnTo>
                <a:lnTo>
                  <a:pt x="1773796" y="3261295"/>
                </a:lnTo>
                <a:lnTo>
                  <a:pt x="1587114" y="2877429"/>
                </a:lnTo>
                <a:close/>
                <a:moveTo>
                  <a:pt x="10672149" y="2877428"/>
                </a:moveTo>
                <a:lnTo>
                  <a:pt x="10874312" y="3200002"/>
                </a:lnTo>
                <a:lnTo>
                  <a:pt x="11244417" y="3790195"/>
                </a:lnTo>
                <a:lnTo>
                  <a:pt x="11459436" y="3790195"/>
                </a:lnTo>
                <a:lnTo>
                  <a:pt x="11459436" y="2877428"/>
                </a:lnTo>
                <a:lnTo>
                  <a:pt x="11255733" y="2877428"/>
                </a:lnTo>
                <a:lnTo>
                  <a:pt x="11255733" y="3423531"/>
                </a:lnTo>
                <a:lnTo>
                  <a:pt x="10922024" y="2877428"/>
                </a:lnTo>
                <a:close/>
                <a:moveTo>
                  <a:pt x="9915643" y="2877428"/>
                </a:moveTo>
                <a:lnTo>
                  <a:pt x="9915643" y="3790195"/>
                </a:lnTo>
                <a:lnTo>
                  <a:pt x="10495063" y="3790195"/>
                </a:lnTo>
                <a:lnTo>
                  <a:pt x="10495063" y="3597085"/>
                </a:lnTo>
                <a:lnTo>
                  <a:pt x="10119074" y="3597085"/>
                </a:lnTo>
                <a:lnTo>
                  <a:pt x="10119074" y="3069180"/>
                </a:lnTo>
                <a:lnTo>
                  <a:pt x="10495063" y="3069180"/>
                </a:lnTo>
                <a:lnTo>
                  <a:pt x="10495063" y="2877428"/>
                </a:lnTo>
                <a:close/>
                <a:moveTo>
                  <a:pt x="6831046" y="2877428"/>
                </a:moveTo>
                <a:lnTo>
                  <a:pt x="6831408" y="3790195"/>
                </a:lnTo>
                <a:lnTo>
                  <a:pt x="7410828" y="3790195"/>
                </a:lnTo>
                <a:lnTo>
                  <a:pt x="7410828" y="3597085"/>
                </a:lnTo>
                <a:lnTo>
                  <a:pt x="7034567" y="3597085"/>
                </a:lnTo>
                <a:lnTo>
                  <a:pt x="7034567" y="3069180"/>
                </a:lnTo>
                <a:lnTo>
                  <a:pt x="7410466" y="3069180"/>
                </a:lnTo>
                <a:lnTo>
                  <a:pt x="7410466" y="2877428"/>
                </a:lnTo>
                <a:close/>
                <a:moveTo>
                  <a:pt x="8290370" y="2877428"/>
                </a:moveTo>
                <a:lnTo>
                  <a:pt x="8608870" y="3790195"/>
                </a:lnTo>
                <a:lnTo>
                  <a:pt x="8830317" y="3790195"/>
                </a:lnTo>
                <a:lnTo>
                  <a:pt x="8490451" y="2877428"/>
                </a:lnTo>
                <a:close/>
                <a:moveTo>
                  <a:pt x="6280234" y="2877428"/>
                </a:moveTo>
                <a:lnTo>
                  <a:pt x="6280234" y="3049443"/>
                </a:lnTo>
                <a:lnTo>
                  <a:pt x="6355016" y="3049443"/>
                </a:lnTo>
                <a:cubicBezTo>
                  <a:pt x="6438669" y="3049443"/>
                  <a:pt x="6483755" y="3090998"/>
                  <a:pt x="6483755" y="3158085"/>
                </a:cubicBezTo>
                <a:cubicBezTo>
                  <a:pt x="6483755" y="3221459"/>
                  <a:pt x="6438488" y="3266726"/>
                  <a:pt x="6355016" y="3266726"/>
                </a:cubicBezTo>
                <a:lnTo>
                  <a:pt x="6280234" y="3266726"/>
                </a:lnTo>
                <a:lnTo>
                  <a:pt x="6280234" y="3437744"/>
                </a:lnTo>
                <a:lnTo>
                  <a:pt x="6307395" y="3437744"/>
                </a:lnTo>
                <a:cubicBezTo>
                  <a:pt x="6315814" y="3437744"/>
                  <a:pt x="6324415" y="3437744"/>
                  <a:pt x="6333107" y="3437201"/>
                </a:cubicBezTo>
                <a:lnTo>
                  <a:pt x="6512003" y="3790285"/>
                </a:lnTo>
                <a:lnTo>
                  <a:pt x="6735803" y="3790285"/>
                </a:lnTo>
                <a:lnTo>
                  <a:pt x="6531286" y="3400444"/>
                </a:lnTo>
                <a:cubicBezTo>
                  <a:pt x="6629110" y="3359518"/>
                  <a:pt x="6691949" y="3262925"/>
                  <a:pt x="6689721" y="3156908"/>
                </a:cubicBezTo>
                <a:cubicBezTo>
                  <a:pt x="6689721" y="2998290"/>
                  <a:pt x="6573837" y="2877428"/>
                  <a:pt x="6393584" y="2877428"/>
                </a:cubicBezTo>
                <a:close/>
                <a:moveTo>
                  <a:pt x="6014879" y="2877428"/>
                </a:moveTo>
                <a:lnTo>
                  <a:pt x="6015241" y="3789742"/>
                </a:lnTo>
                <a:lnTo>
                  <a:pt x="6218671" y="3789742"/>
                </a:lnTo>
                <a:lnTo>
                  <a:pt x="6218671" y="2877428"/>
                </a:lnTo>
                <a:close/>
                <a:moveTo>
                  <a:pt x="7472663" y="2877337"/>
                </a:moveTo>
                <a:lnTo>
                  <a:pt x="7472663" y="3069179"/>
                </a:lnTo>
                <a:lnTo>
                  <a:pt x="7656900" y="3069179"/>
                </a:lnTo>
                <a:lnTo>
                  <a:pt x="7656900" y="3790195"/>
                </a:lnTo>
                <a:lnTo>
                  <a:pt x="7860331" y="3790195"/>
                </a:lnTo>
                <a:lnTo>
                  <a:pt x="7860331" y="3069179"/>
                </a:lnTo>
                <a:lnTo>
                  <a:pt x="8094001" y="3069179"/>
                </a:lnTo>
                <a:lnTo>
                  <a:pt x="8094001" y="2877337"/>
                </a:lnTo>
                <a:close/>
                <a:moveTo>
                  <a:pt x="4253533" y="2874350"/>
                </a:moveTo>
                <a:lnTo>
                  <a:pt x="4253533" y="3787117"/>
                </a:lnTo>
                <a:lnTo>
                  <a:pt x="4458231" y="3787117"/>
                </a:lnTo>
                <a:lnTo>
                  <a:pt x="4458231" y="3067460"/>
                </a:lnTo>
                <a:lnTo>
                  <a:pt x="4837661" y="3067460"/>
                </a:lnTo>
                <a:lnTo>
                  <a:pt x="4837661" y="2874350"/>
                </a:lnTo>
                <a:close/>
                <a:moveTo>
                  <a:pt x="5358686" y="2859230"/>
                </a:moveTo>
                <a:cubicBezTo>
                  <a:pt x="5116143" y="2874712"/>
                  <a:pt x="4917059" y="3057410"/>
                  <a:pt x="4917059" y="3334445"/>
                </a:cubicBezTo>
                <a:cubicBezTo>
                  <a:pt x="4917059" y="3622797"/>
                  <a:pt x="5134341" y="3809479"/>
                  <a:pt x="5392093" y="3809479"/>
                </a:cubicBezTo>
                <a:cubicBezTo>
                  <a:pt x="5523821" y="3809479"/>
                  <a:pt x="5645589" y="3760137"/>
                  <a:pt x="5732139" y="3673043"/>
                </a:cubicBezTo>
                <a:lnTo>
                  <a:pt x="5582487" y="3530904"/>
                </a:lnTo>
                <a:cubicBezTo>
                  <a:pt x="5532102" y="3581437"/>
                  <a:pt x="5463447" y="3609481"/>
                  <a:pt x="5392093" y="3608673"/>
                </a:cubicBezTo>
                <a:cubicBezTo>
                  <a:pt x="5264710" y="3608673"/>
                  <a:pt x="5128185" y="3523661"/>
                  <a:pt x="5128185" y="3333177"/>
                </a:cubicBezTo>
                <a:cubicBezTo>
                  <a:pt x="5128185" y="3159171"/>
                  <a:pt x="5241895" y="3072166"/>
                  <a:pt x="5358686" y="3058405"/>
                </a:cubicBezTo>
                <a:close/>
                <a:moveTo>
                  <a:pt x="5420611" y="2858959"/>
                </a:moveTo>
                <a:lnTo>
                  <a:pt x="5420611" y="3058134"/>
                </a:lnTo>
                <a:cubicBezTo>
                  <a:pt x="5538305" y="3070176"/>
                  <a:pt x="5654823" y="3157178"/>
                  <a:pt x="5654823" y="3333450"/>
                </a:cubicBezTo>
                <a:cubicBezTo>
                  <a:pt x="5655993" y="3384881"/>
                  <a:pt x="5643861" y="3435743"/>
                  <a:pt x="5619606" y="3481110"/>
                </a:cubicBezTo>
                <a:lnTo>
                  <a:pt x="5772881" y="3626508"/>
                </a:lnTo>
                <a:cubicBezTo>
                  <a:pt x="5831003" y="3549102"/>
                  <a:pt x="5865949" y="3450057"/>
                  <a:pt x="5865949" y="3334716"/>
                </a:cubicBezTo>
                <a:cubicBezTo>
                  <a:pt x="5865949" y="3055599"/>
                  <a:pt x="5664239" y="2871996"/>
                  <a:pt x="5420611" y="2858959"/>
                </a:cubicBezTo>
                <a:close/>
                <a:moveTo>
                  <a:pt x="3657275" y="2858054"/>
                </a:moveTo>
                <a:cubicBezTo>
                  <a:pt x="3398437" y="2858054"/>
                  <a:pt x="3184776" y="3055058"/>
                  <a:pt x="3184776" y="3334446"/>
                </a:cubicBezTo>
                <a:cubicBezTo>
                  <a:pt x="3184776" y="3613834"/>
                  <a:pt x="3393005" y="3809479"/>
                  <a:pt x="3662435" y="3809479"/>
                </a:cubicBezTo>
                <a:cubicBezTo>
                  <a:pt x="3860796" y="3809479"/>
                  <a:pt x="4020226" y="3699751"/>
                  <a:pt x="4077174" y="3521942"/>
                </a:cubicBezTo>
                <a:cubicBezTo>
                  <a:pt x="4078441" y="3517958"/>
                  <a:pt x="4079436" y="3513794"/>
                  <a:pt x="4080613" y="3509720"/>
                </a:cubicBezTo>
                <a:lnTo>
                  <a:pt x="3874285" y="3509720"/>
                </a:lnTo>
                <a:cubicBezTo>
                  <a:pt x="3837256" y="3581785"/>
                  <a:pt x="3756319" y="3620262"/>
                  <a:pt x="3662072" y="3620262"/>
                </a:cubicBezTo>
                <a:cubicBezTo>
                  <a:pt x="3513958" y="3620262"/>
                  <a:pt x="3392915" y="3520674"/>
                  <a:pt x="3392915" y="3334446"/>
                </a:cubicBezTo>
                <a:cubicBezTo>
                  <a:pt x="3392915" y="3131015"/>
                  <a:pt x="3530708" y="3048630"/>
                  <a:pt x="3656913" y="3048630"/>
                </a:cubicBezTo>
                <a:cubicBezTo>
                  <a:pt x="3775512" y="3048630"/>
                  <a:pt x="3836352" y="3109288"/>
                  <a:pt x="3865141" y="3162521"/>
                </a:cubicBezTo>
                <a:lnTo>
                  <a:pt x="4058161" y="3085839"/>
                </a:lnTo>
                <a:cubicBezTo>
                  <a:pt x="4002030" y="2972127"/>
                  <a:pt x="3876187" y="2858054"/>
                  <a:pt x="3657275" y="2858054"/>
                </a:cubicBezTo>
                <a:close/>
                <a:moveTo>
                  <a:pt x="2628622" y="2858054"/>
                </a:moveTo>
                <a:cubicBezTo>
                  <a:pt x="2369876" y="2858054"/>
                  <a:pt x="2156123" y="3055058"/>
                  <a:pt x="2156123" y="3334446"/>
                </a:cubicBezTo>
                <a:cubicBezTo>
                  <a:pt x="2156123" y="3613834"/>
                  <a:pt x="2364352" y="3809479"/>
                  <a:pt x="2633783" y="3809479"/>
                </a:cubicBezTo>
                <a:cubicBezTo>
                  <a:pt x="2832234" y="3809479"/>
                  <a:pt x="2991665" y="3699751"/>
                  <a:pt x="3048612" y="3521942"/>
                </a:cubicBezTo>
                <a:cubicBezTo>
                  <a:pt x="3049880" y="3517958"/>
                  <a:pt x="3050875" y="3513794"/>
                  <a:pt x="3052051" y="3509720"/>
                </a:cubicBezTo>
                <a:lnTo>
                  <a:pt x="2845814" y="3509720"/>
                </a:lnTo>
                <a:cubicBezTo>
                  <a:pt x="2808787" y="3581785"/>
                  <a:pt x="2727848" y="3620262"/>
                  <a:pt x="2633512" y="3620262"/>
                </a:cubicBezTo>
                <a:cubicBezTo>
                  <a:pt x="2485487" y="3620262"/>
                  <a:pt x="2364444" y="3520674"/>
                  <a:pt x="2364444" y="3334446"/>
                </a:cubicBezTo>
                <a:cubicBezTo>
                  <a:pt x="2364444" y="3131015"/>
                  <a:pt x="2502237" y="3048630"/>
                  <a:pt x="2628351" y="3048630"/>
                </a:cubicBezTo>
                <a:cubicBezTo>
                  <a:pt x="2747041" y="3048630"/>
                  <a:pt x="2807880" y="3109288"/>
                  <a:pt x="2836580" y="3162521"/>
                </a:cubicBezTo>
                <a:lnTo>
                  <a:pt x="3029600" y="3085839"/>
                </a:lnTo>
                <a:cubicBezTo>
                  <a:pt x="2973468" y="2972127"/>
                  <a:pt x="2847626" y="2858054"/>
                  <a:pt x="2628622" y="2858054"/>
                </a:cubicBezTo>
                <a:close/>
                <a:moveTo>
                  <a:pt x="9323186" y="2858054"/>
                </a:moveTo>
                <a:cubicBezTo>
                  <a:pt x="9064439" y="2858054"/>
                  <a:pt x="8850687" y="3055057"/>
                  <a:pt x="8850687" y="3334445"/>
                </a:cubicBezTo>
                <a:cubicBezTo>
                  <a:pt x="8850687" y="3613834"/>
                  <a:pt x="9058916" y="3809479"/>
                  <a:pt x="9328347" y="3809479"/>
                </a:cubicBezTo>
                <a:cubicBezTo>
                  <a:pt x="9523991" y="3809479"/>
                  <a:pt x="9682608" y="3704368"/>
                  <a:pt x="9743085" y="3521942"/>
                </a:cubicBezTo>
                <a:cubicBezTo>
                  <a:pt x="9745800" y="3513794"/>
                  <a:pt x="9748154" y="3505464"/>
                  <a:pt x="9750237" y="3497135"/>
                </a:cubicBezTo>
                <a:lnTo>
                  <a:pt x="9546263" y="3497135"/>
                </a:lnTo>
                <a:cubicBezTo>
                  <a:pt x="9514576" y="3571736"/>
                  <a:pt x="9436173" y="3620262"/>
                  <a:pt x="9328166" y="3620262"/>
                </a:cubicBezTo>
                <a:cubicBezTo>
                  <a:pt x="9180142" y="3620262"/>
                  <a:pt x="9059097" y="3520674"/>
                  <a:pt x="9059097" y="3334445"/>
                </a:cubicBezTo>
                <a:cubicBezTo>
                  <a:pt x="9059097" y="3131014"/>
                  <a:pt x="9196800" y="3048629"/>
                  <a:pt x="9323005" y="3048629"/>
                </a:cubicBezTo>
                <a:cubicBezTo>
                  <a:pt x="9438165" y="3048629"/>
                  <a:pt x="9498642" y="3105756"/>
                  <a:pt x="9528156" y="3157723"/>
                </a:cubicBezTo>
                <a:lnTo>
                  <a:pt x="9721537" y="3080950"/>
                </a:lnTo>
                <a:cubicBezTo>
                  <a:pt x="9664229" y="2968868"/>
                  <a:pt x="9538839" y="2858054"/>
                  <a:pt x="9323186" y="2858054"/>
                </a:cubicBezTo>
                <a:close/>
                <a:moveTo>
                  <a:pt x="5190562" y="2635066"/>
                </a:moveTo>
                <a:cubicBezTo>
                  <a:pt x="5135565" y="2634584"/>
                  <a:pt x="5090587" y="2678778"/>
                  <a:pt x="5090105" y="2733777"/>
                </a:cubicBezTo>
                <a:cubicBezTo>
                  <a:pt x="5090091" y="2735216"/>
                  <a:pt x="5090110" y="2736656"/>
                  <a:pt x="5090161" y="2738095"/>
                </a:cubicBezTo>
                <a:cubicBezTo>
                  <a:pt x="5088977" y="2791682"/>
                  <a:pt x="5131460" y="2836082"/>
                  <a:pt x="5185049" y="2837266"/>
                </a:cubicBezTo>
                <a:cubicBezTo>
                  <a:pt x="5186887" y="2837306"/>
                  <a:pt x="5188726" y="2837294"/>
                  <a:pt x="5190564" y="2837230"/>
                </a:cubicBezTo>
                <a:lnTo>
                  <a:pt x="5190744" y="2837230"/>
                </a:lnTo>
                <a:cubicBezTo>
                  <a:pt x="5245374" y="2838781"/>
                  <a:pt x="5290915" y="2795751"/>
                  <a:pt x="5292465" y="2741122"/>
                </a:cubicBezTo>
                <a:cubicBezTo>
                  <a:pt x="5292493" y="2740113"/>
                  <a:pt x="5292506" y="2739104"/>
                  <a:pt x="5292504" y="2738095"/>
                </a:cubicBezTo>
                <a:cubicBezTo>
                  <a:pt x="5293356" y="2682050"/>
                  <a:pt x="5248612" y="2635929"/>
                  <a:pt x="5192567" y="2635077"/>
                </a:cubicBezTo>
                <a:cubicBezTo>
                  <a:pt x="5191900" y="2635067"/>
                  <a:pt x="5191231" y="2635063"/>
                  <a:pt x="5190562" y="2635066"/>
                </a:cubicBezTo>
                <a:close/>
                <a:moveTo>
                  <a:pt x="5595272" y="2635066"/>
                </a:moveTo>
                <a:cubicBezTo>
                  <a:pt x="5594329" y="2635053"/>
                  <a:pt x="5593386" y="2635053"/>
                  <a:pt x="5592444" y="2635066"/>
                </a:cubicBezTo>
                <a:cubicBezTo>
                  <a:pt x="5537447" y="2634534"/>
                  <a:pt x="5492429" y="2678686"/>
                  <a:pt x="5491897" y="2733685"/>
                </a:cubicBezTo>
                <a:cubicBezTo>
                  <a:pt x="5491883" y="2735155"/>
                  <a:pt x="5491901" y="2736625"/>
                  <a:pt x="5491951" y="2738095"/>
                </a:cubicBezTo>
                <a:cubicBezTo>
                  <a:pt x="5490819" y="2791733"/>
                  <a:pt x="5533385" y="2836135"/>
                  <a:pt x="5587022" y="2837268"/>
                </a:cubicBezTo>
                <a:cubicBezTo>
                  <a:pt x="5588831" y="2837306"/>
                  <a:pt x="5590637" y="2837292"/>
                  <a:pt x="5592444" y="2837230"/>
                </a:cubicBezTo>
                <a:lnTo>
                  <a:pt x="5592627" y="2837230"/>
                </a:lnTo>
                <a:cubicBezTo>
                  <a:pt x="5650478" y="2837230"/>
                  <a:pt x="5695563" y="2794769"/>
                  <a:pt x="5695563" y="2738095"/>
                </a:cubicBezTo>
                <a:cubicBezTo>
                  <a:pt x="5696319" y="2681949"/>
                  <a:pt x="5651418" y="2635822"/>
                  <a:pt x="5595272" y="2635066"/>
                </a:cubicBezTo>
                <a:close/>
                <a:moveTo>
                  <a:pt x="0" y="0"/>
                </a:moveTo>
                <a:lnTo>
                  <a:pt x="12191993" y="0"/>
                </a:lnTo>
                <a:lnTo>
                  <a:pt x="12191993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FF634F"/>
          </a:solidFill>
        </p:spPr>
        <p:txBody>
          <a:bodyPr wrap="square" lIns="720000" tIns="720000" rIns="720000">
            <a:noAutofit/>
          </a:bodyPr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sv-SE" dirty="0"/>
              <a:t>Klicka på ramen för att byta färg på bakgrunden.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7CD1D33C-2C0F-4C56-96E8-85C64412B892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" y="5427518"/>
            <a:ext cx="12193200" cy="809770"/>
          </a:xfrm>
          <a:noFill/>
          <a:ln>
            <a:noFill/>
          </a:ln>
        </p:spPr>
        <p:txBody>
          <a:bodyPr lIns="684000" rIns="684000"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Vi bygger Sverige hållbart.</a:t>
            </a:r>
          </a:p>
        </p:txBody>
      </p:sp>
    </p:spTree>
    <p:extLst>
      <p:ext uri="{BB962C8B-B14F-4D97-AF65-F5344CB8AC3E}">
        <p14:creationId xmlns:p14="http://schemas.microsoft.com/office/powerpoint/2010/main" val="1078545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el bild med lite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4" name="Platshållare för bild 73">
            <a:extLst>
              <a:ext uri="{FF2B5EF4-FFF2-40B4-BE49-F238E27FC236}">
                <a16:creationId xmlns:a16="http://schemas.microsoft.com/office/drawing/2014/main" id="{9419BB54-6302-4591-83A1-23150EE2E7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" y="0"/>
            <a:ext cx="12191997" cy="6857997"/>
          </a:xfrm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7">
                <a:moveTo>
                  <a:pt x="11207591" y="6424447"/>
                </a:moveTo>
                <a:lnTo>
                  <a:pt x="11193542" y="6463788"/>
                </a:lnTo>
                <a:lnTo>
                  <a:pt x="11263268" y="6463788"/>
                </a:lnTo>
                <a:lnTo>
                  <a:pt x="11249527" y="6424447"/>
                </a:lnTo>
                <a:close/>
                <a:moveTo>
                  <a:pt x="10418711" y="6380839"/>
                </a:moveTo>
                <a:lnTo>
                  <a:pt x="10418711" y="6419065"/>
                </a:lnTo>
                <a:lnTo>
                  <a:pt x="10473773" y="6419065"/>
                </a:lnTo>
                <a:lnTo>
                  <a:pt x="10473773" y="6380839"/>
                </a:lnTo>
                <a:close/>
                <a:moveTo>
                  <a:pt x="10227925" y="6380839"/>
                </a:moveTo>
                <a:lnTo>
                  <a:pt x="10227925" y="6418278"/>
                </a:lnTo>
                <a:lnTo>
                  <a:pt x="10328036" y="6418278"/>
                </a:lnTo>
                <a:cubicBezTo>
                  <a:pt x="10329689" y="6405841"/>
                  <a:pt x="10329528" y="6393230"/>
                  <a:pt x="10327556" y="6380839"/>
                </a:cubicBezTo>
                <a:close/>
                <a:moveTo>
                  <a:pt x="10009655" y="6380839"/>
                </a:moveTo>
                <a:lnTo>
                  <a:pt x="10009655" y="6418278"/>
                </a:lnTo>
                <a:lnTo>
                  <a:pt x="10109767" y="6418278"/>
                </a:lnTo>
                <a:cubicBezTo>
                  <a:pt x="10111400" y="6405838"/>
                  <a:pt x="10111220" y="6393227"/>
                  <a:pt x="10109228" y="6380839"/>
                </a:cubicBezTo>
                <a:close/>
                <a:moveTo>
                  <a:pt x="11620395" y="6378168"/>
                </a:moveTo>
                <a:lnTo>
                  <a:pt x="11620395" y="6416164"/>
                </a:lnTo>
                <a:lnTo>
                  <a:pt x="11679397" y="6416164"/>
                </a:lnTo>
                <a:lnTo>
                  <a:pt x="11679397" y="6378168"/>
                </a:lnTo>
                <a:close/>
                <a:moveTo>
                  <a:pt x="11430800" y="6378168"/>
                </a:moveTo>
                <a:lnTo>
                  <a:pt x="11430800" y="6415626"/>
                </a:lnTo>
                <a:lnTo>
                  <a:pt x="11531315" y="6415626"/>
                </a:lnTo>
                <a:cubicBezTo>
                  <a:pt x="11532622" y="6403136"/>
                  <a:pt x="11532142" y="6390522"/>
                  <a:pt x="11529893" y="6378168"/>
                </a:cubicBezTo>
                <a:close/>
                <a:moveTo>
                  <a:pt x="10965683" y="6378168"/>
                </a:moveTo>
                <a:lnTo>
                  <a:pt x="10965683" y="6416164"/>
                </a:lnTo>
                <a:lnTo>
                  <a:pt x="11020956" y="6416164"/>
                </a:lnTo>
                <a:lnTo>
                  <a:pt x="11020956" y="6378168"/>
                </a:lnTo>
                <a:close/>
                <a:moveTo>
                  <a:pt x="11724677" y="6321972"/>
                </a:moveTo>
                <a:lnTo>
                  <a:pt x="11724677" y="6490983"/>
                </a:lnTo>
                <a:lnTo>
                  <a:pt x="11767593" y="6490983"/>
                </a:lnTo>
                <a:lnTo>
                  <a:pt x="11767593" y="6390449"/>
                </a:lnTo>
                <a:close/>
                <a:moveTo>
                  <a:pt x="9614514" y="6309633"/>
                </a:moveTo>
                <a:lnTo>
                  <a:pt x="9614514" y="6478221"/>
                </a:lnTo>
                <a:lnTo>
                  <a:pt x="9655662" y="6445088"/>
                </a:lnTo>
                <a:lnTo>
                  <a:pt x="9655662" y="6410359"/>
                </a:lnTo>
                <a:lnTo>
                  <a:pt x="9655662" y="6374824"/>
                </a:lnTo>
                <a:lnTo>
                  <a:pt x="9655662" y="6344688"/>
                </a:lnTo>
                <a:close/>
                <a:moveTo>
                  <a:pt x="9620183" y="6297237"/>
                </a:moveTo>
                <a:lnTo>
                  <a:pt x="9662234" y="6333003"/>
                </a:lnTo>
                <a:lnTo>
                  <a:pt x="9676668" y="6333003"/>
                </a:lnTo>
                <a:cubicBezTo>
                  <a:pt x="9693600" y="6333003"/>
                  <a:pt x="9701114" y="6342613"/>
                  <a:pt x="9701114" y="6353779"/>
                </a:cubicBezTo>
                <a:cubicBezTo>
                  <a:pt x="9701114" y="6364945"/>
                  <a:pt x="9692235" y="6374862"/>
                  <a:pt x="9677206" y="6374862"/>
                </a:cubicBezTo>
                <a:lnTo>
                  <a:pt x="9668827" y="6374862"/>
                </a:lnTo>
                <a:lnTo>
                  <a:pt x="9668827" y="6410360"/>
                </a:lnTo>
                <a:lnTo>
                  <a:pt x="9683664" y="6410360"/>
                </a:lnTo>
                <a:cubicBezTo>
                  <a:pt x="9700615" y="6410360"/>
                  <a:pt x="9710455" y="6419642"/>
                  <a:pt x="9710455" y="6433038"/>
                </a:cubicBezTo>
                <a:cubicBezTo>
                  <a:pt x="9710455" y="6446972"/>
                  <a:pt x="9700346" y="6455735"/>
                  <a:pt x="9683664" y="6455735"/>
                </a:cubicBezTo>
                <a:lnTo>
                  <a:pt x="9662196" y="6455735"/>
                </a:lnTo>
                <a:lnTo>
                  <a:pt x="9618396" y="6490983"/>
                </a:lnTo>
                <a:lnTo>
                  <a:pt x="9692696" y="6490983"/>
                </a:lnTo>
                <a:cubicBezTo>
                  <a:pt x="9729309" y="6490983"/>
                  <a:pt x="9753371" y="6467747"/>
                  <a:pt x="9753371" y="6436055"/>
                </a:cubicBezTo>
                <a:cubicBezTo>
                  <a:pt x="9753826" y="6414620"/>
                  <a:pt x="9739320" y="6395751"/>
                  <a:pt x="9718488" y="6390679"/>
                </a:cubicBezTo>
                <a:cubicBezTo>
                  <a:pt x="9734325" y="6385490"/>
                  <a:pt x="9743473" y="6368251"/>
                  <a:pt x="9743473" y="6349128"/>
                </a:cubicBezTo>
                <a:cubicBezTo>
                  <a:pt x="9743473" y="6320415"/>
                  <a:pt x="9720237" y="6297237"/>
                  <a:pt x="9680050" y="6297237"/>
                </a:cubicBezTo>
                <a:close/>
                <a:moveTo>
                  <a:pt x="11724677" y="6297218"/>
                </a:moveTo>
                <a:lnTo>
                  <a:pt x="11767593" y="6365695"/>
                </a:lnTo>
                <a:lnTo>
                  <a:pt x="11846160" y="6490983"/>
                </a:lnTo>
                <a:lnTo>
                  <a:pt x="11891805" y="6490983"/>
                </a:lnTo>
                <a:lnTo>
                  <a:pt x="11891805" y="6297218"/>
                </a:lnTo>
                <a:lnTo>
                  <a:pt x="11848562" y="6297218"/>
                </a:lnTo>
                <a:lnTo>
                  <a:pt x="11848562" y="6413147"/>
                </a:lnTo>
                <a:lnTo>
                  <a:pt x="11777721" y="6297218"/>
                </a:lnTo>
                <a:close/>
                <a:moveTo>
                  <a:pt x="11564083" y="6297218"/>
                </a:moveTo>
                <a:lnTo>
                  <a:pt x="11564083" y="6490983"/>
                </a:lnTo>
                <a:lnTo>
                  <a:pt x="11687084" y="6490983"/>
                </a:lnTo>
                <a:lnTo>
                  <a:pt x="11687084" y="6449989"/>
                </a:lnTo>
                <a:lnTo>
                  <a:pt x="11607268" y="6449989"/>
                </a:lnTo>
                <a:lnTo>
                  <a:pt x="11607268" y="6337924"/>
                </a:lnTo>
                <a:lnTo>
                  <a:pt x="11687084" y="6337924"/>
                </a:lnTo>
                <a:lnTo>
                  <a:pt x="11687084" y="6297218"/>
                </a:lnTo>
                <a:close/>
                <a:moveTo>
                  <a:pt x="11219065" y="6297218"/>
                </a:moveTo>
                <a:lnTo>
                  <a:pt x="11286677" y="6490983"/>
                </a:lnTo>
                <a:lnTo>
                  <a:pt x="11333687" y="6490983"/>
                </a:lnTo>
                <a:lnTo>
                  <a:pt x="11261539" y="6297218"/>
                </a:lnTo>
                <a:close/>
                <a:moveTo>
                  <a:pt x="10909275" y="6297218"/>
                </a:moveTo>
                <a:lnTo>
                  <a:pt x="10909352" y="6490983"/>
                </a:lnTo>
                <a:lnTo>
                  <a:pt x="11032353" y="6490983"/>
                </a:lnTo>
                <a:lnTo>
                  <a:pt x="11032353" y="6449989"/>
                </a:lnTo>
                <a:lnTo>
                  <a:pt x="10952479" y="6449989"/>
                </a:lnTo>
                <a:lnTo>
                  <a:pt x="10952479" y="6337924"/>
                </a:lnTo>
                <a:lnTo>
                  <a:pt x="11032276" y="6337924"/>
                </a:lnTo>
                <a:lnTo>
                  <a:pt x="11032276" y="6297218"/>
                </a:lnTo>
                <a:close/>
                <a:moveTo>
                  <a:pt x="10792347" y="6297218"/>
                </a:moveTo>
                <a:lnTo>
                  <a:pt x="10792347" y="6333734"/>
                </a:lnTo>
                <a:lnTo>
                  <a:pt x="10808222" y="6333734"/>
                </a:lnTo>
                <a:cubicBezTo>
                  <a:pt x="10825980" y="6333734"/>
                  <a:pt x="10835551" y="6342555"/>
                  <a:pt x="10835551" y="6356797"/>
                </a:cubicBezTo>
                <a:cubicBezTo>
                  <a:pt x="10835551" y="6370250"/>
                  <a:pt x="10825941" y="6379859"/>
                  <a:pt x="10808222" y="6379859"/>
                </a:cubicBezTo>
                <a:lnTo>
                  <a:pt x="10792347" y="6379859"/>
                </a:lnTo>
                <a:lnTo>
                  <a:pt x="10792347" y="6416164"/>
                </a:lnTo>
                <a:lnTo>
                  <a:pt x="10798112" y="6416164"/>
                </a:lnTo>
                <a:cubicBezTo>
                  <a:pt x="10799900" y="6416164"/>
                  <a:pt x="10801726" y="6416164"/>
                  <a:pt x="10803571" y="6416049"/>
                </a:cubicBezTo>
                <a:lnTo>
                  <a:pt x="10841547" y="6491002"/>
                </a:lnTo>
                <a:lnTo>
                  <a:pt x="10889056" y="6491002"/>
                </a:lnTo>
                <a:lnTo>
                  <a:pt x="10845641" y="6408246"/>
                </a:lnTo>
                <a:cubicBezTo>
                  <a:pt x="10866407" y="6399558"/>
                  <a:pt x="10879747" y="6379052"/>
                  <a:pt x="10879274" y="6356547"/>
                </a:cubicBezTo>
                <a:cubicBezTo>
                  <a:pt x="10879274" y="6322875"/>
                  <a:pt x="10854674" y="6297218"/>
                  <a:pt x="10816409" y="6297218"/>
                </a:cubicBezTo>
                <a:close/>
                <a:moveTo>
                  <a:pt x="10736016" y="6297218"/>
                </a:moveTo>
                <a:lnTo>
                  <a:pt x="10736093" y="6490887"/>
                </a:lnTo>
                <a:lnTo>
                  <a:pt x="10779278" y="6490887"/>
                </a:lnTo>
                <a:lnTo>
                  <a:pt x="10779278" y="6297218"/>
                </a:lnTo>
                <a:close/>
                <a:moveTo>
                  <a:pt x="9875872" y="6297218"/>
                </a:moveTo>
                <a:lnTo>
                  <a:pt x="9843065" y="6363658"/>
                </a:lnTo>
                <a:lnTo>
                  <a:pt x="9863726" y="6406055"/>
                </a:lnTo>
                <a:lnTo>
                  <a:pt x="9923977" y="6297218"/>
                </a:lnTo>
                <a:close/>
                <a:moveTo>
                  <a:pt x="9745529" y="6297218"/>
                </a:moveTo>
                <a:lnTo>
                  <a:pt x="9812795" y="6420219"/>
                </a:lnTo>
                <a:lnTo>
                  <a:pt x="9812795" y="6491060"/>
                </a:lnTo>
                <a:lnTo>
                  <a:pt x="9855980" y="6491060"/>
                </a:lnTo>
                <a:lnTo>
                  <a:pt x="9855980" y="6420104"/>
                </a:lnTo>
                <a:lnTo>
                  <a:pt x="9835704" y="6378572"/>
                </a:lnTo>
                <a:lnTo>
                  <a:pt x="9835704" y="6378706"/>
                </a:lnTo>
                <a:lnTo>
                  <a:pt x="9796075" y="6297218"/>
                </a:lnTo>
                <a:close/>
                <a:moveTo>
                  <a:pt x="11045479" y="6297198"/>
                </a:moveTo>
                <a:lnTo>
                  <a:pt x="11045479" y="6337923"/>
                </a:lnTo>
                <a:lnTo>
                  <a:pt x="11084590" y="6337923"/>
                </a:lnTo>
                <a:lnTo>
                  <a:pt x="11084590" y="6490982"/>
                </a:lnTo>
                <a:lnTo>
                  <a:pt x="11127775" y="6490982"/>
                </a:lnTo>
                <a:lnTo>
                  <a:pt x="11127775" y="6337923"/>
                </a:lnTo>
                <a:lnTo>
                  <a:pt x="11177379" y="6337923"/>
                </a:lnTo>
                <a:lnTo>
                  <a:pt x="11177379" y="6297198"/>
                </a:lnTo>
                <a:close/>
                <a:moveTo>
                  <a:pt x="10362111" y="6296564"/>
                </a:moveTo>
                <a:lnTo>
                  <a:pt x="10362111" y="6490329"/>
                </a:lnTo>
                <a:lnTo>
                  <a:pt x="10405565" y="6490329"/>
                </a:lnTo>
                <a:lnTo>
                  <a:pt x="10405565" y="6337558"/>
                </a:lnTo>
                <a:lnTo>
                  <a:pt x="10486112" y="6337558"/>
                </a:lnTo>
                <a:lnTo>
                  <a:pt x="10486112" y="6296564"/>
                </a:lnTo>
                <a:close/>
                <a:moveTo>
                  <a:pt x="10596717" y="6293354"/>
                </a:moveTo>
                <a:cubicBezTo>
                  <a:pt x="10545230" y="6296641"/>
                  <a:pt x="10502967" y="6335424"/>
                  <a:pt x="10502967" y="6394234"/>
                </a:cubicBezTo>
                <a:cubicBezTo>
                  <a:pt x="10502967" y="6455447"/>
                  <a:pt x="10549092" y="6495076"/>
                  <a:pt x="10603809" y="6495076"/>
                </a:cubicBezTo>
                <a:cubicBezTo>
                  <a:pt x="10631772" y="6495076"/>
                  <a:pt x="10657622" y="6484602"/>
                  <a:pt x="10675995" y="6466113"/>
                </a:cubicBezTo>
                <a:lnTo>
                  <a:pt x="10644226" y="6435939"/>
                </a:lnTo>
                <a:cubicBezTo>
                  <a:pt x="10633531" y="6446667"/>
                  <a:pt x="10618955" y="6452620"/>
                  <a:pt x="10603809" y="6452449"/>
                </a:cubicBezTo>
                <a:cubicBezTo>
                  <a:pt x="10576768" y="6452449"/>
                  <a:pt x="10547786" y="6434402"/>
                  <a:pt x="10547786" y="6393965"/>
                </a:cubicBezTo>
                <a:cubicBezTo>
                  <a:pt x="10547786" y="6357027"/>
                  <a:pt x="10571925" y="6338557"/>
                  <a:pt x="10596717" y="6335636"/>
                </a:cubicBezTo>
                <a:close/>
                <a:moveTo>
                  <a:pt x="10609863" y="6293297"/>
                </a:moveTo>
                <a:lnTo>
                  <a:pt x="10609863" y="6335578"/>
                </a:lnTo>
                <a:cubicBezTo>
                  <a:pt x="10634847" y="6338134"/>
                  <a:pt x="10659582" y="6356604"/>
                  <a:pt x="10659582" y="6394023"/>
                </a:cubicBezTo>
                <a:cubicBezTo>
                  <a:pt x="10659830" y="6404941"/>
                  <a:pt x="10657255" y="6415738"/>
                  <a:pt x="10652106" y="6425369"/>
                </a:cubicBezTo>
                <a:lnTo>
                  <a:pt x="10684644" y="6456235"/>
                </a:lnTo>
                <a:cubicBezTo>
                  <a:pt x="10696982" y="6439802"/>
                  <a:pt x="10704401" y="6418777"/>
                  <a:pt x="10704401" y="6394292"/>
                </a:cubicBezTo>
                <a:cubicBezTo>
                  <a:pt x="10704401" y="6335040"/>
                  <a:pt x="10661581" y="6296064"/>
                  <a:pt x="10609863" y="6293297"/>
                </a:cubicBezTo>
                <a:close/>
                <a:moveTo>
                  <a:pt x="11438315" y="6293105"/>
                </a:moveTo>
                <a:cubicBezTo>
                  <a:pt x="11383387" y="6293105"/>
                  <a:pt x="11338011" y="6334925"/>
                  <a:pt x="11338011" y="6394235"/>
                </a:cubicBezTo>
                <a:cubicBezTo>
                  <a:pt x="11338011" y="6453545"/>
                  <a:pt x="11382215" y="6495077"/>
                  <a:pt x="11439410" y="6495077"/>
                </a:cubicBezTo>
                <a:cubicBezTo>
                  <a:pt x="11480942" y="6495077"/>
                  <a:pt x="11514614" y="6472764"/>
                  <a:pt x="11527452" y="6434037"/>
                </a:cubicBezTo>
                <a:cubicBezTo>
                  <a:pt x="11528029" y="6432308"/>
                  <a:pt x="11528528" y="6430540"/>
                  <a:pt x="11528971" y="6428771"/>
                </a:cubicBezTo>
                <a:lnTo>
                  <a:pt x="11485670" y="6428771"/>
                </a:lnTo>
                <a:cubicBezTo>
                  <a:pt x="11478944" y="6444608"/>
                  <a:pt x="11462300" y="6454909"/>
                  <a:pt x="11439372" y="6454909"/>
                </a:cubicBezTo>
                <a:cubicBezTo>
                  <a:pt x="11407949" y="6454909"/>
                  <a:pt x="11382253" y="6433768"/>
                  <a:pt x="11382253" y="6394235"/>
                </a:cubicBezTo>
                <a:cubicBezTo>
                  <a:pt x="11382253" y="6351050"/>
                  <a:pt x="11411485" y="6333561"/>
                  <a:pt x="11438276" y="6333561"/>
                </a:cubicBezTo>
                <a:cubicBezTo>
                  <a:pt x="11462723" y="6333561"/>
                  <a:pt x="11475561" y="6345688"/>
                  <a:pt x="11481826" y="6356720"/>
                </a:cubicBezTo>
                <a:lnTo>
                  <a:pt x="11522878" y="6340422"/>
                </a:lnTo>
                <a:cubicBezTo>
                  <a:pt x="11510713" y="6316629"/>
                  <a:pt x="11484094" y="6293105"/>
                  <a:pt x="11438315" y="6293105"/>
                </a:cubicBezTo>
                <a:close/>
                <a:moveTo>
                  <a:pt x="10235536" y="6293105"/>
                </a:moveTo>
                <a:cubicBezTo>
                  <a:pt x="10180589" y="6293105"/>
                  <a:pt x="10135232" y="6334925"/>
                  <a:pt x="10135232" y="6394235"/>
                </a:cubicBezTo>
                <a:cubicBezTo>
                  <a:pt x="10135232" y="6453545"/>
                  <a:pt x="10179436" y="6495077"/>
                  <a:pt x="10236631" y="6495077"/>
                </a:cubicBezTo>
                <a:cubicBezTo>
                  <a:pt x="10278740" y="6495077"/>
                  <a:pt x="10312584" y="6471783"/>
                  <a:pt x="10324673" y="6434037"/>
                </a:cubicBezTo>
                <a:cubicBezTo>
                  <a:pt x="10324942" y="6433192"/>
                  <a:pt x="10325154" y="6432308"/>
                  <a:pt x="10325403" y="6431443"/>
                </a:cubicBezTo>
                <a:lnTo>
                  <a:pt x="10281604" y="6431443"/>
                </a:lnTo>
                <a:cubicBezTo>
                  <a:pt x="10273743" y="6446741"/>
                  <a:pt x="10256561" y="6454909"/>
                  <a:pt x="10236554" y="6454909"/>
                </a:cubicBezTo>
                <a:cubicBezTo>
                  <a:pt x="10205112" y="6454909"/>
                  <a:pt x="10179416" y="6433768"/>
                  <a:pt x="10179416" y="6394235"/>
                </a:cubicBezTo>
                <a:cubicBezTo>
                  <a:pt x="10179416" y="6351050"/>
                  <a:pt x="10208668" y="6333561"/>
                  <a:pt x="10235459" y="6333561"/>
                </a:cubicBezTo>
                <a:cubicBezTo>
                  <a:pt x="10260636" y="6333561"/>
                  <a:pt x="10273551" y="6346438"/>
                  <a:pt x="10279662" y="6357738"/>
                </a:cubicBezTo>
                <a:lnTo>
                  <a:pt x="10320637" y="6341460"/>
                </a:lnTo>
                <a:cubicBezTo>
                  <a:pt x="10308721" y="6317321"/>
                  <a:pt x="10282007" y="6293105"/>
                  <a:pt x="10235536" y="6293105"/>
                </a:cubicBezTo>
                <a:close/>
                <a:moveTo>
                  <a:pt x="10017170" y="6293105"/>
                </a:moveTo>
                <a:cubicBezTo>
                  <a:pt x="9962242" y="6293105"/>
                  <a:pt x="9916866" y="6334925"/>
                  <a:pt x="9916866" y="6394235"/>
                </a:cubicBezTo>
                <a:cubicBezTo>
                  <a:pt x="9916866" y="6453545"/>
                  <a:pt x="9961070" y="6495077"/>
                  <a:pt x="10018265" y="6495077"/>
                </a:cubicBezTo>
                <a:cubicBezTo>
                  <a:pt x="10060393" y="6495077"/>
                  <a:pt x="10094238" y="6471783"/>
                  <a:pt x="10106326" y="6434037"/>
                </a:cubicBezTo>
                <a:cubicBezTo>
                  <a:pt x="10106595" y="6433192"/>
                  <a:pt x="10106807" y="6432308"/>
                  <a:pt x="10107057" y="6431443"/>
                </a:cubicBezTo>
                <a:lnTo>
                  <a:pt x="10063276" y="6431443"/>
                </a:lnTo>
                <a:cubicBezTo>
                  <a:pt x="10055415" y="6446741"/>
                  <a:pt x="10038234" y="6454909"/>
                  <a:pt x="10018208" y="6454909"/>
                </a:cubicBezTo>
                <a:cubicBezTo>
                  <a:pt x="9986785" y="6454909"/>
                  <a:pt x="9961089" y="6433768"/>
                  <a:pt x="9961089" y="6394235"/>
                </a:cubicBezTo>
                <a:cubicBezTo>
                  <a:pt x="9961089" y="6351050"/>
                  <a:pt x="9990340" y="6333561"/>
                  <a:pt x="10017112" y="6333561"/>
                </a:cubicBezTo>
                <a:cubicBezTo>
                  <a:pt x="10042308" y="6333561"/>
                  <a:pt x="10055223" y="6346438"/>
                  <a:pt x="10061316" y="6357738"/>
                </a:cubicBezTo>
                <a:lnTo>
                  <a:pt x="10102290" y="6341460"/>
                </a:lnTo>
                <a:cubicBezTo>
                  <a:pt x="10090375" y="6317321"/>
                  <a:pt x="10063660" y="6293105"/>
                  <a:pt x="10017170" y="6293105"/>
                </a:cubicBezTo>
                <a:close/>
                <a:moveTo>
                  <a:pt x="10646340" y="6245768"/>
                </a:moveTo>
                <a:cubicBezTo>
                  <a:pt x="10634665" y="6245655"/>
                  <a:pt x="10625109" y="6255028"/>
                  <a:pt x="10624996" y="6266703"/>
                </a:cubicBezTo>
                <a:cubicBezTo>
                  <a:pt x="10624992" y="6267015"/>
                  <a:pt x="10624996" y="6267327"/>
                  <a:pt x="10625007" y="6267639"/>
                </a:cubicBezTo>
                <a:cubicBezTo>
                  <a:pt x="10624767" y="6279026"/>
                  <a:pt x="10633802" y="6288452"/>
                  <a:pt x="10645189" y="6288692"/>
                </a:cubicBezTo>
                <a:cubicBezTo>
                  <a:pt x="10645573" y="6288700"/>
                  <a:pt x="10645956" y="6288697"/>
                  <a:pt x="10646340" y="6288684"/>
                </a:cubicBezTo>
                <a:lnTo>
                  <a:pt x="10646379" y="6288684"/>
                </a:lnTo>
                <a:cubicBezTo>
                  <a:pt x="10658660" y="6288684"/>
                  <a:pt x="10668231" y="6279670"/>
                  <a:pt x="10668231" y="6267639"/>
                </a:cubicBezTo>
                <a:cubicBezTo>
                  <a:pt x="10668390" y="6255721"/>
                  <a:pt x="10658860" y="6245928"/>
                  <a:pt x="10646940" y="6245768"/>
                </a:cubicBezTo>
                <a:cubicBezTo>
                  <a:pt x="10646740" y="6245765"/>
                  <a:pt x="10646540" y="6245765"/>
                  <a:pt x="10646340" y="6245768"/>
                </a:cubicBezTo>
                <a:close/>
                <a:moveTo>
                  <a:pt x="10561027" y="6245768"/>
                </a:moveTo>
                <a:cubicBezTo>
                  <a:pt x="10549352" y="6245666"/>
                  <a:pt x="10539804" y="6255047"/>
                  <a:pt x="10539702" y="6266723"/>
                </a:cubicBezTo>
                <a:cubicBezTo>
                  <a:pt x="10539698" y="6267028"/>
                  <a:pt x="10539702" y="6267334"/>
                  <a:pt x="10539714" y="6267639"/>
                </a:cubicBezTo>
                <a:cubicBezTo>
                  <a:pt x="10539462" y="6279015"/>
                  <a:pt x="10548481" y="6288441"/>
                  <a:pt x="10559857" y="6288692"/>
                </a:cubicBezTo>
                <a:cubicBezTo>
                  <a:pt x="10560247" y="6288700"/>
                  <a:pt x="10560637" y="6288698"/>
                  <a:pt x="10561027" y="6288684"/>
                </a:cubicBezTo>
                <a:lnTo>
                  <a:pt x="10561066" y="6288684"/>
                </a:lnTo>
                <a:cubicBezTo>
                  <a:pt x="10572663" y="6289013"/>
                  <a:pt x="10582330" y="6279879"/>
                  <a:pt x="10582660" y="6268282"/>
                </a:cubicBezTo>
                <a:cubicBezTo>
                  <a:pt x="10582666" y="6268068"/>
                  <a:pt x="10582668" y="6267854"/>
                  <a:pt x="10582668" y="6267639"/>
                </a:cubicBezTo>
                <a:cubicBezTo>
                  <a:pt x="10582849" y="6255742"/>
                  <a:pt x="10573351" y="6245951"/>
                  <a:pt x="10561452" y="6245770"/>
                </a:cubicBezTo>
                <a:cubicBezTo>
                  <a:pt x="10561312" y="6245768"/>
                  <a:pt x="10561170" y="6245768"/>
                  <a:pt x="10561027" y="6245768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720000" tIns="720000" rIns="72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Klicka på ikonen och välj bild.</a:t>
            </a:r>
          </a:p>
        </p:txBody>
      </p:sp>
    </p:spTree>
    <p:extLst>
      <p:ext uri="{BB962C8B-B14F-4D97-AF65-F5344CB8AC3E}">
        <p14:creationId xmlns:p14="http://schemas.microsoft.com/office/powerpoint/2010/main" val="3770573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 kapitelbild med lite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4" name="Platshållare för bild 73">
            <a:extLst>
              <a:ext uri="{FF2B5EF4-FFF2-40B4-BE49-F238E27FC236}">
                <a16:creationId xmlns:a16="http://schemas.microsoft.com/office/drawing/2014/main" id="{9419BB54-6302-4591-83A1-23150EE2E7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" y="0"/>
            <a:ext cx="12191997" cy="6857997"/>
          </a:xfrm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7">
                <a:moveTo>
                  <a:pt x="11207591" y="6424447"/>
                </a:moveTo>
                <a:lnTo>
                  <a:pt x="11193542" y="6463788"/>
                </a:lnTo>
                <a:lnTo>
                  <a:pt x="11263268" y="6463788"/>
                </a:lnTo>
                <a:lnTo>
                  <a:pt x="11249527" y="6424447"/>
                </a:lnTo>
                <a:close/>
                <a:moveTo>
                  <a:pt x="10418711" y="6380839"/>
                </a:moveTo>
                <a:lnTo>
                  <a:pt x="10418711" y="6419065"/>
                </a:lnTo>
                <a:lnTo>
                  <a:pt x="10473773" y="6419065"/>
                </a:lnTo>
                <a:lnTo>
                  <a:pt x="10473773" y="6380839"/>
                </a:lnTo>
                <a:close/>
                <a:moveTo>
                  <a:pt x="10227925" y="6380839"/>
                </a:moveTo>
                <a:lnTo>
                  <a:pt x="10227925" y="6418278"/>
                </a:lnTo>
                <a:lnTo>
                  <a:pt x="10328036" y="6418278"/>
                </a:lnTo>
                <a:cubicBezTo>
                  <a:pt x="10329689" y="6405841"/>
                  <a:pt x="10329528" y="6393230"/>
                  <a:pt x="10327556" y="6380839"/>
                </a:cubicBezTo>
                <a:close/>
                <a:moveTo>
                  <a:pt x="10009655" y="6380839"/>
                </a:moveTo>
                <a:lnTo>
                  <a:pt x="10009655" y="6418278"/>
                </a:lnTo>
                <a:lnTo>
                  <a:pt x="10109767" y="6418278"/>
                </a:lnTo>
                <a:cubicBezTo>
                  <a:pt x="10111400" y="6405838"/>
                  <a:pt x="10111220" y="6393227"/>
                  <a:pt x="10109228" y="6380839"/>
                </a:cubicBezTo>
                <a:close/>
                <a:moveTo>
                  <a:pt x="11620395" y="6378168"/>
                </a:moveTo>
                <a:lnTo>
                  <a:pt x="11620395" y="6416164"/>
                </a:lnTo>
                <a:lnTo>
                  <a:pt x="11679397" y="6416164"/>
                </a:lnTo>
                <a:lnTo>
                  <a:pt x="11679397" y="6378168"/>
                </a:lnTo>
                <a:close/>
                <a:moveTo>
                  <a:pt x="11430800" y="6378168"/>
                </a:moveTo>
                <a:lnTo>
                  <a:pt x="11430800" y="6415626"/>
                </a:lnTo>
                <a:lnTo>
                  <a:pt x="11531315" y="6415626"/>
                </a:lnTo>
                <a:cubicBezTo>
                  <a:pt x="11532622" y="6403136"/>
                  <a:pt x="11532142" y="6390522"/>
                  <a:pt x="11529893" y="6378168"/>
                </a:cubicBezTo>
                <a:close/>
                <a:moveTo>
                  <a:pt x="10965683" y="6378168"/>
                </a:moveTo>
                <a:lnTo>
                  <a:pt x="10965683" y="6416164"/>
                </a:lnTo>
                <a:lnTo>
                  <a:pt x="11020956" y="6416164"/>
                </a:lnTo>
                <a:lnTo>
                  <a:pt x="11020956" y="6378168"/>
                </a:lnTo>
                <a:close/>
                <a:moveTo>
                  <a:pt x="11724677" y="6321972"/>
                </a:moveTo>
                <a:lnTo>
                  <a:pt x="11724677" y="6490983"/>
                </a:lnTo>
                <a:lnTo>
                  <a:pt x="11767593" y="6490983"/>
                </a:lnTo>
                <a:lnTo>
                  <a:pt x="11767593" y="6390449"/>
                </a:lnTo>
                <a:close/>
                <a:moveTo>
                  <a:pt x="9614514" y="6309633"/>
                </a:moveTo>
                <a:lnTo>
                  <a:pt x="9614514" y="6478221"/>
                </a:lnTo>
                <a:lnTo>
                  <a:pt x="9655662" y="6445088"/>
                </a:lnTo>
                <a:lnTo>
                  <a:pt x="9655662" y="6410359"/>
                </a:lnTo>
                <a:lnTo>
                  <a:pt x="9655662" y="6374824"/>
                </a:lnTo>
                <a:lnTo>
                  <a:pt x="9655662" y="6344688"/>
                </a:lnTo>
                <a:close/>
                <a:moveTo>
                  <a:pt x="9620183" y="6297237"/>
                </a:moveTo>
                <a:lnTo>
                  <a:pt x="9662234" y="6333003"/>
                </a:lnTo>
                <a:lnTo>
                  <a:pt x="9676668" y="6333003"/>
                </a:lnTo>
                <a:cubicBezTo>
                  <a:pt x="9693600" y="6333003"/>
                  <a:pt x="9701114" y="6342613"/>
                  <a:pt x="9701114" y="6353779"/>
                </a:cubicBezTo>
                <a:cubicBezTo>
                  <a:pt x="9701114" y="6364945"/>
                  <a:pt x="9692235" y="6374862"/>
                  <a:pt x="9677206" y="6374862"/>
                </a:cubicBezTo>
                <a:lnTo>
                  <a:pt x="9668827" y="6374862"/>
                </a:lnTo>
                <a:lnTo>
                  <a:pt x="9668827" y="6410360"/>
                </a:lnTo>
                <a:lnTo>
                  <a:pt x="9683664" y="6410360"/>
                </a:lnTo>
                <a:cubicBezTo>
                  <a:pt x="9700615" y="6410360"/>
                  <a:pt x="9710455" y="6419642"/>
                  <a:pt x="9710455" y="6433038"/>
                </a:cubicBezTo>
                <a:cubicBezTo>
                  <a:pt x="9710455" y="6446972"/>
                  <a:pt x="9700346" y="6455735"/>
                  <a:pt x="9683664" y="6455735"/>
                </a:cubicBezTo>
                <a:lnTo>
                  <a:pt x="9662196" y="6455735"/>
                </a:lnTo>
                <a:lnTo>
                  <a:pt x="9618396" y="6490983"/>
                </a:lnTo>
                <a:lnTo>
                  <a:pt x="9692696" y="6490983"/>
                </a:lnTo>
                <a:cubicBezTo>
                  <a:pt x="9729309" y="6490983"/>
                  <a:pt x="9753371" y="6467747"/>
                  <a:pt x="9753371" y="6436055"/>
                </a:cubicBezTo>
                <a:cubicBezTo>
                  <a:pt x="9753826" y="6414620"/>
                  <a:pt x="9739320" y="6395751"/>
                  <a:pt x="9718488" y="6390679"/>
                </a:cubicBezTo>
                <a:cubicBezTo>
                  <a:pt x="9734325" y="6385490"/>
                  <a:pt x="9743473" y="6368251"/>
                  <a:pt x="9743473" y="6349128"/>
                </a:cubicBezTo>
                <a:cubicBezTo>
                  <a:pt x="9743473" y="6320415"/>
                  <a:pt x="9720237" y="6297237"/>
                  <a:pt x="9680050" y="6297237"/>
                </a:cubicBezTo>
                <a:close/>
                <a:moveTo>
                  <a:pt x="11724677" y="6297218"/>
                </a:moveTo>
                <a:lnTo>
                  <a:pt x="11767593" y="6365695"/>
                </a:lnTo>
                <a:lnTo>
                  <a:pt x="11846160" y="6490983"/>
                </a:lnTo>
                <a:lnTo>
                  <a:pt x="11891805" y="6490983"/>
                </a:lnTo>
                <a:lnTo>
                  <a:pt x="11891805" y="6297218"/>
                </a:lnTo>
                <a:lnTo>
                  <a:pt x="11848562" y="6297218"/>
                </a:lnTo>
                <a:lnTo>
                  <a:pt x="11848562" y="6413147"/>
                </a:lnTo>
                <a:lnTo>
                  <a:pt x="11777721" y="6297218"/>
                </a:lnTo>
                <a:close/>
                <a:moveTo>
                  <a:pt x="11564083" y="6297218"/>
                </a:moveTo>
                <a:lnTo>
                  <a:pt x="11564083" y="6490983"/>
                </a:lnTo>
                <a:lnTo>
                  <a:pt x="11687084" y="6490983"/>
                </a:lnTo>
                <a:lnTo>
                  <a:pt x="11687084" y="6449989"/>
                </a:lnTo>
                <a:lnTo>
                  <a:pt x="11607268" y="6449989"/>
                </a:lnTo>
                <a:lnTo>
                  <a:pt x="11607268" y="6337924"/>
                </a:lnTo>
                <a:lnTo>
                  <a:pt x="11687084" y="6337924"/>
                </a:lnTo>
                <a:lnTo>
                  <a:pt x="11687084" y="6297218"/>
                </a:lnTo>
                <a:close/>
                <a:moveTo>
                  <a:pt x="11219065" y="6297218"/>
                </a:moveTo>
                <a:lnTo>
                  <a:pt x="11286677" y="6490983"/>
                </a:lnTo>
                <a:lnTo>
                  <a:pt x="11333687" y="6490983"/>
                </a:lnTo>
                <a:lnTo>
                  <a:pt x="11261539" y="6297218"/>
                </a:lnTo>
                <a:close/>
                <a:moveTo>
                  <a:pt x="10909275" y="6297218"/>
                </a:moveTo>
                <a:lnTo>
                  <a:pt x="10909352" y="6490983"/>
                </a:lnTo>
                <a:lnTo>
                  <a:pt x="11032353" y="6490983"/>
                </a:lnTo>
                <a:lnTo>
                  <a:pt x="11032353" y="6449989"/>
                </a:lnTo>
                <a:lnTo>
                  <a:pt x="10952479" y="6449989"/>
                </a:lnTo>
                <a:lnTo>
                  <a:pt x="10952479" y="6337924"/>
                </a:lnTo>
                <a:lnTo>
                  <a:pt x="11032276" y="6337924"/>
                </a:lnTo>
                <a:lnTo>
                  <a:pt x="11032276" y="6297218"/>
                </a:lnTo>
                <a:close/>
                <a:moveTo>
                  <a:pt x="10792347" y="6297218"/>
                </a:moveTo>
                <a:lnTo>
                  <a:pt x="10792347" y="6333734"/>
                </a:lnTo>
                <a:lnTo>
                  <a:pt x="10808222" y="6333734"/>
                </a:lnTo>
                <a:cubicBezTo>
                  <a:pt x="10825980" y="6333734"/>
                  <a:pt x="10835551" y="6342555"/>
                  <a:pt x="10835551" y="6356797"/>
                </a:cubicBezTo>
                <a:cubicBezTo>
                  <a:pt x="10835551" y="6370250"/>
                  <a:pt x="10825941" y="6379859"/>
                  <a:pt x="10808222" y="6379859"/>
                </a:cubicBezTo>
                <a:lnTo>
                  <a:pt x="10792347" y="6379859"/>
                </a:lnTo>
                <a:lnTo>
                  <a:pt x="10792347" y="6416164"/>
                </a:lnTo>
                <a:lnTo>
                  <a:pt x="10798112" y="6416164"/>
                </a:lnTo>
                <a:cubicBezTo>
                  <a:pt x="10799900" y="6416164"/>
                  <a:pt x="10801726" y="6416164"/>
                  <a:pt x="10803571" y="6416049"/>
                </a:cubicBezTo>
                <a:lnTo>
                  <a:pt x="10841547" y="6491002"/>
                </a:lnTo>
                <a:lnTo>
                  <a:pt x="10889056" y="6491002"/>
                </a:lnTo>
                <a:lnTo>
                  <a:pt x="10845641" y="6408246"/>
                </a:lnTo>
                <a:cubicBezTo>
                  <a:pt x="10866407" y="6399558"/>
                  <a:pt x="10879747" y="6379052"/>
                  <a:pt x="10879274" y="6356547"/>
                </a:cubicBezTo>
                <a:cubicBezTo>
                  <a:pt x="10879274" y="6322875"/>
                  <a:pt x="10854674" y="6297218"/>
                  <a:pt x="10816409" y="6297218"/>
                </a:cubicBezTo>
                <a:close/>
                <a:moveTo>
                  <a:pt x="10736016" y="6297218"/>
                </a:moveTo>
                <a:lnTo>
                  <a:pt x="10736093" y="6490887"/>
                </a:lnTo>
                <a:lnTo>
                  <a:pt x="10779278" y="6490887"/>
                </a:lnTo>
                <a:lnTo>
                  <a:pt x="10779278" y="6297218"/>
                </a:lnTo>
                <a:close/>
                <a:moveTo>
                  <a:pt x="9875872" y="6297218"/>
                </a:moveTo>
                <a:lnTo>
                  <a:pt x="9843065" y="6363658"/>
                </a:lnTo>
                <a:lnTo>
                  <a:pt x="9863726" y="6406055"/>
                </a:lnTo>
                <a:lnTo>
                  <a:pt x="9923977" y="6297218"/>
                </a:lnTo>
                <a:close/>
                <a:moveTo>
                  <a:pt x="9745529" y="6297218"/>
                </a:moveTo>
                <a:lnTo>
                  <a:pt x="9812795" y="6420219"/>
                </a:lnTo>
                <a:lnTo>
                  <a:pt x="9812795" y="6491060"/>
                </a:lnTo>
                <a:lnTo>
                  <a:pt x="9855980" y="6491060"/>
                </a:lnTo>
                <a:lnTo>
                  <a:pt x="9855980" y="6420104"/>
                </a:lnTo>
                <a:lnTo>
                  <a:pt x="9835704" y="6378572"/>
                </a:lnTo>
                <a:lnTo>
                  <a:pt x="9835704" y="6378706"/>
                </a:lnTo>
                <a:lnTo>
                  <a:pt x="9796075" y="6297218"/>
                </a:lnTo>
                <a:close/>
                <a:moveTo>
                  <a:pt x="11045479" y="6297198"/>
                </a:moveTo>
                <a:lnTo>
                  <a:pt x="11045479" y="6337923"/>
                </a:lnTo>
                <a:lnTo>
                  <a:pt x="11084590" y="6337923"/>
                </a:lnTo>
                <a:lnTo>
                  <a:pt x="11084590" y="6490982"/>
                </a:lnTo>
                <a:lnTo>
                  <a:pt x="11127775" y="6490982"/>
                </a:lnTo>
                <a:lnTo>
                  <a:pt x="11127775" y="6337923"/>
                </a:lnTo>
                <a:lnTo>
                  <a:pt x="11177379" y="6337923"/>
                </a:lnTo>
                <a:lnTo>
                  <a:pt x="11177379" y="6297198"/>
                </a:lnTo>
                <a:close/>
                <a:moveTo>
                  <a:pt x="10362111" y="6296564"/>
                </a:moveTo>
                <a:lnTo>
                  <a:pt x="10362111" y="6490329"/>
                </a:lnTo>
                <a:lnTo>
                  <a:pt x="10405565" y="6490329"/>
                </a:lnTo>
                <a:lnTo>
                  <a:pt x="10405565" y="6337558"/>
                </a:lnTo>
                <a:lnTo>
                  <a:pt x="10486112" y="6337558"/>
                </a:lnTo>
                <a:lnTo>
                  <a:pt x="10486112" y="6296564"/>
                </a:lnTo>
                <a:close/>
                <a:moveTo>
                  <a:pt x="10596717" y="6293354"/>
                </a:moveTo>
                <a:cubicBezTo>
                  <a:pt x="10545230" y="6296641"/>
                  <a:pt x="10502967" y="6335424"/>
                  <a:pt x="10502967" y="6394234"/>
                </a:cubicBezTo>
                <a:cubicBezTo>
                  <a:pt x="10502967" y="6455447"/>
                  <a:pt x="10549092" y="6495076"/>
                  <a:pt x="10603809" y="6495076"/>
                </a:cubicBezTo>
                <a:cubicBezTo>
                  <a:pt x="10631772" y="6495076"/>
                  <a:pt x="10657622" y="6484602"/>
                  <a:pt x="10675995" y="6466113"/>
                </a:cubicBezTo>
                <a:lnTo>
                  <a:pt x="10644226" y="6435939"/>
                </a:lnTo>
                <a:cubicBezTo>
                  <a:pt x="10633531" y="6446667"/>
                  <a:pt x="10618955" y="6452620"/>
                  <a:pt x="10603809" y="6452449"/>
                </a:cubicBezTo>
                <a:cubicBezTo>
                  <a:pt x="10576768" y="6452449"/>
                  <a:pt x="10547786" y="6434402"/>
                  <a:pt x="10547786" y="6393965"/>
                </a:cubicBezTo>
                <a:cubicBezTo>
                  <a:pt x="10547786" y="6357027"/>
                  <a:pt x="10571925" y="6338557"/>
                  <a:pt x="10596717" y="6335636"/>
                </a:cubicBezTo>
                <a:close/>
                <a:moveTo>
                  <a:pt x="10609863" y="6293297"/>
                </a:moveTo>
                <a:lnTo>
                  <a:pt x="10609863" y="6335578"/>
                </a:lnTo>
                <a:cubicBezTo>
                  <a:pt x="10634847" y="6338134"/>
                  <a:pt x="10659582" y="6356604"/>
                  <a:pt x="10659582" y="6394023"/>
                </a:cubicBezTo>
                <a:cubicBezTo>
                  <a:pt x="10659830" y="6404941"/>
                  <a:pt x="10657255" y="6415738"/>
                  <a:pt x="10652106" y="6425369"/>
                </a:cubicBezTo>
                <a:lnTo>
                  <a:pt x="10684644" y="6456235"/>
                </a:lnTo>
                <a:cubicBezTo>
                  <a:pt x="10696982" y="6439802"/>
                  <a:pt x="10704401" y="6418777"/>
                  <a:pt x="10704401" y="6394292"/>
                </a:cubicBezTo>
                <a:cubicBezTo>
                  <a:pt x="10704401" y="6335040"/>
                  <a:pt x="10661581" y="6296064"/>
                  <a:pt x="10609863" y="6293297"/>
                </a:cubicBezTo>
                <a:close/>
                <a:moveTo>
                  <a:pt x="11438315" y="6293105"/>
                </a:moveTo>
                <a:cubicBezTo>
                  <a:pt x="11383387" y="6293105"/>
                  <a:pt x="11338011" y="6334925"/>
                  <a:pt x="11338011" y="6394235"/>
                </a:cubicBezTo>
                <a:cubicBezTo>
                  <a:pt x="11338011" y="6453545"/>
                  <a:pt x="11382215" y="6495077"/>
                  <a:pt x="11439410" y="6495077"/>
                </a:cubicBezTo>
                <a:cubicBezTo>
                  <a:pt x="11480942" y="6495077"/>
                  <a:pt x="11514614" y="6472764"/>
                  <a:pt x="11527452" y="6434037"/>
                </a:cubicBezTo>
                <a:cubicBezTo>
                  <a:pt x="11528029" y="6432308"/>
                  <a:pt x="11528528" y="6430540"/>
                  <a:pt x="11528971" y="6428771"/>
                </a:cubicBezTo>
                <a:lnTo>
                  <a:pt x="11485670" y="6428771"/>
                </a:lnTo>
                <a:cubicBezTo>
                  <a:pt x="11478944" y="6444608"/>
                  <a:pt x="11462300" y="6454909"/>
                  <a:pt x="11439372" y="6454909"/>
                </a:cubicBezTo>
                <a:cubicBezTo>
                  <a:pt x="11407949" y="6454909"/>
                  <a:pt x="11382253" y="6433768"/>
                  <a:pt x="11382253" y="6394235"/>
                </a:cubicBezTo>
                <a:cubicBezTo>
                  <a:pt x="11382253" y="6351050"/>
                  <a:pt x="11411485" y="6333561"/>
                  <a:pt x="11438276" y="6333561"/>
                </a:cubicBezTo>
                <a:cubicBezTo>
                  <a:pt x="11462723" y="6333561"/>
                  <a:pt x="11475561" y="6345688"/>
                  <a:pt x="11481826" y="6356720"/>
                </a:cubicBezTo>
                <a:lnTo>
                  <a:pt x="11522878" y="6340422"/>
                </a:lnTo>
                <a:cubicBezTo>
                  <a:pt x="11510713" y="6316629"/>
                  <a:pt x="11484094" y="6293105"/>
                  <a:pt x="11438315" y="6293105"/>
                </a:cubicBezTo>
                <a:close/>
                <a:moveTo>
                  <a:pt x="10235536" y="6293105"/>
                </a:moveTo>
                <a:cubicBezTo>
                  <a:pt x="10180589" y="6293105"/>
                  <a:pt x="10135232" y="6334925"/>
                  <a:pt x="10135232" y="6394235"/>
                </a:cubicBezTo>
                <a:cubicBezTo>
                  <a:pt x="10135232" y="6453545"/>
                  <a:pt x="10179436" y="6495077"/>
                  <a:pt x="10236631" y="6495077"/>
                </a:cubicBezTo>
                <a:cubicBezTo>
                  <a:pt x="10278740" y="6495077"/>
                  <a:pt x="10312584" y="6471783"/>
                  <a:pt x="10324673" y="6434037"/>
                </a:cubicBezTo>
                <a:cubicBezTo>
                  <a:pt x="10324942" y="6433192"/>
                  <a:pt x="10325154" y="6432308"/>
                  <a:pt x="10325403" y="6431443"/>
                </a:cubicBezTo>
                <a:lnTo>
                  <a:pt x="10281604" y="6431443"/>
                </a:lnTo>
                <a:cubicBezTo>
                  <a:pt x="10273743" y="6446741"/>
                  <a:pt x="10256561" y="6454909"/>
                  <a:pt x="10236554" y="6454909"/>
                </a:cubicBezTo>
                <a:cubicBezTo>
                  <a:pt x="10205112" y="6454909"/>
                  <a:pt x="10179416" y="6433768"/>
                  <a:pt x="10179416" y="6394235"/>
                </a:cubicBezTo>
                <a:cubicBezTo>
                  <a:pt x="10179416" y="6351050"/>
                  <a:pt x="10208668" y="6333561"/>
                  <a:pt x="10235459" y="6333561"/>
                </a:cubicBezTo>
                <a:cubicBezTo>
                  <a:pt x="10260636" y="6333561"/>
                  <a:pt x="10273551" y="6346438"/>
                  <a:pt x="10279662" y="6357738"/>
                </a:cubicBezTo>
                <a:lnTo>
                  <a:pt x="10320637" y="6341460"/>
                </a:lnTo>
                <a:cubicBezTo>
                  <a:pt x="10308721" y="6317321"/>
                  <a:pt x="10282007" y="6293105"/>
                  <a:pt x="10235536" y="6293105"/>
                </a:cubicBezTo>
                <a:close/>
                <a:moveTo>
                  <a:pt x="10017170" y="6293105"/>
                </a:moveTo>
                <a:cubicBezTo>
                  <a:pt x="9962242" y="6293105"/>
                  <a:pt x="9916866" y="6334925"/>
                  <a:pt x="9916866" y="6394235"/>
                </a:cubicBezTo>
                <a:cubicBezTo>
                  <a:pt x="9916866" y="6453545"/>
                  <a:pt x="9961070" y="6495077"/>
                  <a:pt x="10018265" y="6495077"/>
                </a:cubicBezTo>
                <a:cubicBezTo>
                  <a:pt x="10060393" y="6495077"/>
                  <a:pt x="10094238" y="6471783"/>
                  <a:pt x="10106326" y="6434037"/>
                </a:cubicBezTo>
                <a:cubicBezTo>
                  <a:pt x="10106595" y="6433192"/>
                  <a:pt x="10106807" y="6432308"/>
                  <a:pt x="10107057" y="6431443"/>
                </a:cubicBezTo>
                <a:lnTo>
                  <a:pt x="10063276" y="6431443"/>
                </a:lnTo>
                <a:cubicBezTo>
                  <a:pt x="10055415" y="6446741"/>
                  <a:pt x="10038234" y="6454909"/>
                  <a:pt x="10018208" y="6454909"/>
                </a:cubicBezTo>
                <a:cubicBezTo>
                  <a:pt x="9986785" y="6454909"/>
                  <a:pt x="9961089" y="6433768"/>
                  <a:pt x="9961089" y="6394235"/>
                </a:cubicBezTo>
                <a:cubicBezTo>
                  <a:pt x="9961089" y="6351050"/>
                  <a:pt x="9990340" y="6333561"/>
                  <a:pt x="10017112" y="6333561"/>
                </a:cubicBezTo>
                <a:cubicBezTo>
                  <a:pt x="10042308" y="6333561"/>
                  <a:pt x="10055223" y="6346438"/>
                  <a:pt x="10061316" y="6357738"/>
                </a:cubicBezTo>
                <a:lnTo>
                  <a:pt x="10102290" y="6341460"/>
                </a:lnTo>
                <a:cubicBezTo>
                  <a:pt x="10090375" y="6317321"/>
                  <a:pt x="10063660" y="6293105"/>
                  <a:pt x="10017170" y="6293105"/>
                </a:cubicBezTo>
                <a:close/>
                <a:moveTo>
                  <a:pt x="10646340" y="6245768"/>
                </a:moveTo>
                <a:cubicBezTo>
                  <a:pt x="10634665" y="6245655"/>
                  <a:pt x="10625109" y="6255028"/>
                  <a:pt x="10624996" y="6266703"/>
                </a:cubicBezTo>
                <a:cubicBezTo>
                  <a:pt x="10624992" y="6267015"/>
                  <a:pt x="10624996" y="6267327"/>
                  <a:pt x="10625007" y="6267639"/>
                </a:cubicBezTo>
                <a:cubicBezTo>
                  <a:pt x="10624767" y="6279026"/>
                  <a:pt x="10633802" y="6288452"/>
                  <a:pt x="10645189" y="6288692"/>
                </a:cubicBezTo>
                <a:cubicBezTo>
                  <a:pt x="10645573" y="6288700"/>
                  <a:pt x="10645956" y="6288697"/>
                  <a:pt x="10646340" y="6288684"/>
                </a:cubicBezTo>
                <a:lnTo>
                  <a:pt x="10646379" y="6288684"/>
                </a:lnTo>
                <a:cubicBezTo>
                  <a:pt x="10658660" y="6288684"/>
                  <a:pt x="10668231" y="6279670"/>
                  <a:pt x="10668231" y="6267639"/>
                </a:cubicBezTo>
                <a:cubicBezTo>
                  <a:pt x="10668390" y="6255721"/>
                  <a:pt x="10658860" y="6245928"/>
                  <a:pt x="10646940" y="6245768"/>
                </a:cubicBezTo>
                <a:cubicBezTo>
                  <a:pt x="10646740" y="6245765"/>
                  <a:pt x="10646540" y="6245765"/>
                  <a:pt x="10646340" y="6245768"/>
                </a:cubicBezTo>
                <a:close/>
                <a:moveTo>
                  <a:pt x="10561027" y="6245768"/>
                </a:moveTo>
                <a:cubicBezTo>
                  <a:pt x="10549352" y="6245666"/>
                  <a:pt x="10539804" y="6255047"/>
                  <a:pt x="10539702" y="6266723"/>
                </a:cubicBezTo>
                <a:cubicBezTo>
                  <a:pt x="10539698" y="6267028"/>
                  <a:pt x="10539702" y="6267334"/>
                  <a:pt x="10539714" y="6267639"/>
                </a:cubicBezTo>
                <a:cubicBezTo>
                  <a:pt x="10539462" y="6279015"/>
                  <a:pt x="10548481" y="6288441"/>
                  <a:pt x="10559857" y="6288692"/>
                </a:cubicBezTo>
                <a:cubicBezTo>
                  <a:pt x="10560247" y="6288700"/>
                  <a:pt x="10560637" y="6288698"/>
                  <a:pt x="10561027" y="6288684"/>
                </a:cubicBezTo>
                <a:lnTo>
                  <a:pt x="10561066" y="6288684"/>
                </a:lnTo>
                <a:cubicBezTo>
                  <a:pt x="10572663" y="6289013"/>
                  <a:pt x="10582330" y="6279879"/>
                  <a:pt x="10582660" y="6268282"/>
                </a:cubicBezTo>
                <a:cubicBezTo>
                  <a:pt x="10582666" y="6268068"/>
                  <a:pt x="10582668" y="6267854"/>
                  <a:pt x="10582668" y="6267639"/>
                </a:cubicBezTo>
                <a:cubicBezTo>
                  <a:pt x="10582849" y="6255742"/>
                  <a:pt x="10573351" y="6245951"/>
                  <a:pt x="10561452" y="6245770"/>
                </a:cubicBezTo>
                <a:cubicBezTo>
                  <a:pt x="10561312" y="6245768"/>
                  <a:pt x="10561170" y="6245768"/>
                  <a:pt x="10561027" y="6245768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720000" tIns="720000" rIns="72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Klicka på ikonen och välj bild.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D459FF1-3E3A-044C-A8A8-6E49F9DAC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09325"/>
            <a:ext cx="12192000" cy="2232000"/>
          </a:xfrm>
          <a:solidFill>
            <a:schemeClr val="accent2">
              <a:alpha val="51000"/>
            </a:schemeClr>
          </a:solidFill>
          <a:ln>
            <a:noFill/>
          </a:ln>
        </p:spPr>
        <p:txBody>
          <a:bodyPr lIns="684000" rIns="684000" anchor="ctr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9155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el bild med rubrik och lite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4" name="Platshållare för bild 73">
            <a:extLst>
              <a:ext uri="{FF2B5EF4-FFF2-40B4-BE49-F238E27FC236}">
                <a16:creationId xmlns:a16="http://schemas.microsoft.com/office/drawing/2014/main" id="{9419BB54-6302-4591-83A1-23150EE2E7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" y="0"/>
            <a:ext cx="12191997" cy="6857997"/>
          </a:xfrm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7">
                <a:moveTo>
                  <a:pt x="11207591" y="6424447"/>
                </a:moveTo>
                <a:lnTo>
                  <a:pt x="11193542" y="6463788"/>
                </a:lnTo>
                <a:lnTo>
                  <a:pt x="11263268" y="6463788"/>
                </a:lnTo>
                <a:lnTo>
                  <a:pt x="11249527" y="6424447"/>
                </a:lnTo>
                <a:close/>
                <a:moveTo>
                  <a:pt x="10418711" y="6380839"/>
                </a:moveTo>
                <a:lnTo>
                  <a:pt x="10418711" y="6419065"/>
                </a:lnTo>
                <a:lnTo>
                  <a:pt x="10473773" y="6419065"/>
                </a:lnTo>
                <a:lnTo>
                  <a:pt x="10473773" y="6380839"/>
                </a:lnTo>
                <a:close/>
                <a:moveTo>
                  <a:pt x="10227925" y="6380839"/>
                </a:moveTo>
                <a:lnTo>
                  <a:pt x="10227925" y="6418278"/>
                </a:lnTo>
                <a:lnTo>
                  <a:pt x="10328036" y="6418278"/>
                </a:lnTo>
                <a:cubicBezTo>
                  <a:pt x="10329689" y="6405841"/>
                  <a:pt x="10329528" y="6393230"/>
                  <a:pt x="10327556" y="6380839"/>
                </a:cubicBezTo>
                <a:close/>
                <a:moveTo>
                  <a:pt x="10009655" y="6380839"/>
                </a:moveTo>
                <a:lnTo>
                  <a:pt x="10009655" y="6418278"/>
                </a:lnTo>
                <a:lnTo>
                  <a:pt x="10109767" y="6418278"/>
                </a:lnTo>
                <a:cubicBezTo>
                  <a:pt x="10111400" y="6405838"/>
                  <a:pt x="10111220" y="6393227"/>
                  <a:pt x="10109228" y="6380839"/>
                </a:cubicBezTo>
                <a:close/>
                <a:moveTo>
                  <a:pt x="11620395" y="6378168"/>
                </a:moveTo>
                <a:lnTo>
                  <a:pt x="11620395" y="6416164"/>
                </a:lnTo>
                <a:lnTo>
                  <a:pt x="11679397" y="6416164"/>
                </a:lnTo>
                <a:lnTo>
                  <a:pt x="11679397" y="6378168"/>
                </a:lnTo>
                <a:close/>
                <a:moveTo>
                  <a:pt x="11430800" y="6378168"/>
                </a:moveTo>
                <a:lnTo>
                  <a:pt x="11430800" y="6415626"/>
                </a:lnTo>
                <a:lnTo>
                  <a:pt x="11531315" y="6415626"/>
                </a:lnTo>
                <a:cubicBezTo>
                  <a:pt x="11532622" y="6403136"/>
                  <a:pt x="11532142" y="6390522"/>
                  <a:pt x="11529893" y="6378168"/>
                </a:cubicBezTo>
                <a:close/>
                <a:moveTo>
                  <a:pt x="10965683" y="6378168"/>
                </a:moveTo>
                <a:lnTo>
                  <a:pt x="10965683" y="6416164"/>
                </a:lnTo>
                <a:lnTo>
                  <a:pt x="11020956" y="6416164"/>
                </a:lnTo>
                <a:lnTo>
                  <a:pt x="11020956" y="6378168"/>
                </a:lnTo>
                <a:close/>
                <a:moveTo>
                  <a:pt x="11724677" y="6321972"/>
                </a:moveTo>
                <a:lnTo>
                  <a:pt x="11724677" y="6490983"/>
                </a:lnTo>
                <a:lnTo>
                  <a:pt x="11767593" y="6490983"/>
                </a:lnTo>
                <a:lnTo>
                  <a:pt x="11767593" y="6390449"/>
                </a:lnTo>
                <a:close/>
                <a:moveTo>
                  <a:pt x="9614514" y="6309633"/>
                </a:moveTo>
                <a:lnTo>
                  <a:pt x="9614514" y="6478221"/>
                </a:lnTo>
                <a:lnTo>
                  <a:pt x="9655662" y="6445088"/>
                </a:lnTo>
                <a:lnTo>
                  <a:pt x="9655662" y="6410359"/>
                </a:lnTo>
                <a:lnTo>
                  <a:pt x="9655662" y="6374824"/>
                </a:lnTo>
                <a:lnTo>
                  <a:pt x="9655662" y="6344688"/>
                </a:lnTo>
                <a:close/>
                <a:moveTo>
                  <a:pt x="9620183" y="6297237"/>
                </a:moveTo>
                <a:lnTo>
                  <a:pt x="9662234" y="6333003"/>
                </a:lnTo>
                <a:lnTo>
                  <a:pt x="9676668" y="6333003"/>
                </a:lnTo>
                <a:cubicBezTo>
                  <a:pt x="9693600" y="6333003"/>
                  <a:pt x="9701114" y="6342613"/>
                  <a:pt x="9701114" y="6353779"/>
                </a:cubicBezTo>
                <a:cubicBezTo>
                  <a:pt x="9701114" y="6364945"/>
                  <a:pt x="9692235" y="6374862"/>
                  <a:pt x="9677206" y="6374862"/>
                </a:cubicBezTo>
                <a:lnTo>
                  <a:pt x="9668827" y="6374862"/>
                </a:lnTo>
                <a:lnTo>
                  <a:pt x="9668827" y="6410360"/>
                </a:lnTo>
                <a:lnTo>
                  <a:pt x="9683664" y="6410360"/>
                </a:lnTo>
                <a:cubicBezTo>
                  <a:pt x="9700615" y="6410360"/>
                  <a:pt x="9710455" y="6419642"/>
                  <a:pt x="9710455" y="6433038"/>
                </a:cubicBezTo>
                <a:cubicBezTo>
                  <a:pt x="9710455" y="6446972"/>
                  <a:pt x="9700346" y="6455735"/>
                  <a:pt x="9683664" y="6455735"/>
                </a:cubicBezTo>
                <a:lnTo>
                  <a:pt x="9662196" y="6455735"/>
                </a:lnTo>
                <a:lnTo>
                  <a:pt x="9618396" y="6490983"/>
                </a:lnTo>
                <a:lnTo>
                  <a:pt x="9692696" y="6490983"/>
                </a:lnTo>
                <a:cubicBezTo>
                  <a:pt x="9729309" y="6490983"/>
                  <a:pt x="9753371" y="6467747"/>
                  <a:pt x="9753371" y="6436055"/>
                </a:cubicBezTo>
                <a:cubicBezTo>
                  <a:pt x="9753826" y="6414620"/>
                  <a:pt x="9739320" y="6395751"/>
                  <a:pt x="9718488" y="6390679"/>
                </a:cubicBezTo>
                <a:cubicBezTo>
                  <a:pt x="9734325" y="6385490"/>
                  <a:pt x="9743473" y="6368251"/>
                  <a:pt x="9743473" y="6349128"/>
                </a:cubicBezTo>
                <a:cubicBezTo>
                  <a:pt x="9743473" y="6320415"/>
                  <a:pt x="9720237" y="6297237"/>
                  <a:pt x="9680050" y="6297237"/>
                </a:cubicBezTo>
                <a:close/>
                <a:moveTo>
                  <a:pt x="11724677" y="6297218"/>
                </a:moveTo>
                <a:lnTo>
                  <a:pt x="11767593" y="6365695"/>
                </a:lnTo>
                <a:lnTo>
                  <a:pt x="11846160" y="6490983"/>
                </a:lnTo>
                <a:lnTo>
                  <a:pt x="11891805" y="6490983"/>
                </a:lnTo>
                <a:lnTo>
                  <a:pt x="11891805" y="6297218"/>
                </a:lnTo>
                <a:lnTo>
                  <a:pt x="11848562" y="6297218"/>
                </a:lnTo>
                <a:lnTo>
                  <a:pt x="11848562" y="6413147"/>
                </a:lnTo>
                <a:lnTo>
                  <a:pt x="11777721" y="6297218"/>
                </a:lnTo>
                <a:close/>
                <a:moveTo>
                  <a:pt x="11564083" y="6297218"/>
                </a:moveTo>
                <a:lnTo>
                  <a:pt x="11564083" y="6490983"/>
                </a:lnTo>
                <a:lnTo>
                  <a:pt x="11687084" y="6490983"/>
                </a:lnTo>
                <a:lnTo>
                  <a:pt x="11687084" y="6449989"/>
                </a:lnTo>
                <a:lnTo>
                  <a:pt x="11607268" y="6449989"/>
                </a:lnTo>
                <a:lnTo>
                  <a:pt x="11607268" y="6337924"/>
                </a:lnTo>
                <a:lnTo>
                  <a:pt x="11687084" y="6337924"/>
                </a:lnTo>
                <a:lnTo>
                  <a:pt x="11687084" y="6297218"/>
                </a:lnTo>
                <a:close/>
                <a:moveTo>
                  <a:pt x="11219065" y="6297218"/>
                </a:moveTo>
                <a:lnTo>
                  <a:pt x="11286677" y="6490983"/>
                </a:lnTo>
                <a:lnTo>
                  <a:pt x="11333687" y="6490983"/>
                </a:lnTo>
                <a:lnTo>
                  <a:pt x="11261539" y="6297218"/>
                </a:lnTo>
                <a:close/>
                <a:moveTo>
                  <a:pt x="10909275" y="6297218"/>
                </a:moveTo>
                <a:lnTo>
                  <a:pt x="10909352" y="6490983"/>
                </a:lnTo>
                <a:lnTo>
                  <a:pt x="11032353" y="6490983"/>
                </a:lnTo>
                <a:lnTo>
                  <a:pt x="11032353" y="6449989"/>
                </a:lnTo>
                <a:lnTo>
                  <a:pt x="10952479" y="6449989"/>
                </a:lnTo>
                <a:lnTo>
                  <a:pt x="10952479" y="6337924"/>
                </a:lnTo>
                <a:lnTo>
                  <a:pt x="11032276" y="6337924"/>
                </a:lnTo>
                <a:lnTo>
                  <a:pt x="11032276" y="6297218"/>
                </a:lnTo>
                <a:close/>
                <a:moveTo>
                  <a:pt x="10792347" y="6297218"/>
                </a:moveTo>
                <a:lnTo>
                  <a:pt x="10792347" y="6333734"/>
                </a:lnTo>
                <a:lnTo>
                  <a:pt x="10808222" y="6333734"/>
                </a:lnTo>
                <a:cubicBezTo>
                  <a:pt x="10825980" y="6333734"/>
                  <a:pt x="10835551" y="6342555"/>
                  <a:pt x="10835551" y="6356797"/>
                </a:cubicBezTo>
                <a:cubicBezTo>
                  <a:pt x="10835551" y="6370250"/>
                  <a:pt x="10825941" y="6379859"/>
                  <a:pt x="10808222" y="6379859"/>
                </a:cubicBezTo>
                <a:lnTo>
                  <a:pt x="10792347" y="6379859"/>
                </a:lnTo>
                <a:lnTo>
                  <a:pt x="10792347" y="6416164"/>
                </a:lnTo>
                <a:lnTo>
                  <a:pt x="10798112" y="6416164"/>
                </a:lnTo>
                <a:cubicBezTo>
                  <a:pt x="10799900" y="6416164"/>
                  <a:pt x="10801726" y="6416164"/>
                  <a:pt x="10803571" y="6416049"/>
                </a:cubicBezTo>
                <a:lnTo>
                  <a:pt x="10841547" y="6491002"/>
                </a:lnTo>
                <a:lnTo>
                  <a:pt x="10889056" y="6491002"/>
                </a:lnTo>
                <a:lnTo>
                  <a:pt x="10845641" y="6408246"/>
                </a:lnTo>
                <a:cubicBezTo>
                  <a:pt x="10866407" y="6399558"/>
                  <a:pt x="10879747" y="6379052"/>
                  <a:pt x="10879274" y="6356547"/>
                </a:cubicBezTo>
                <a:cubicBezTo>
                  <a:pt x="10879274" y="6322875"/>
                  <a:pt x="10854674" y="6297218"/>
                  <a:pt x="10816409" y="6297218"/>
                </a:cubicBezTo>
                <a:close/>
                <a:moveTo>
                  <a:pt x="10736016" y="6297218"/>
                </a:moveTo>
                <a:lnTo>
                  <a:pt x="10736093" y="6490887"/>
                </a:lnTo>
                <a:lnTo>
                  <a:pt x="10779278" y="6490887"/>
                </a:lnTo>
                <a:lnTo>
                  <a:pt x="10779278" y="6297218"/>
                </a:lnTo>
                <a:close/>
                <a:moveTo>
                  <a:pt x="9875872" y="6297218"/>
                </a:moveTo>
                <a:lnTo>
                  <a:pt x="9843065" y="6363658"/>
                </a:lnTo>
                <a:lnTo>
                  <a:pt x="9863726" y="6406055"/>
                </a:lnTo>
                <a:lnTo>
                  <a:pt x="9923977" y="6297218"/>
                </a:lnTo>
                <a:close/>
                <a:moveTo>
                  <a:pt x="9745529" y="6297218"/>
                </a:moveTo>
                <a:lnTo>
                  <a:pt x="9812795" y="6420219"/>
                </a:lnTo>
                <a:lnTo>
                  <a:pt x="9812795" y="6491060"/>
                </a:lnTo>
                <a:lnTo>
                  <a:pt x="9855980" y="6491060"/>
                </a:lnTo>
                <a:lnTo>
                  <a:pt x="9855980" y="6420104"/>
                </a:lnTo>
                <a:lnTo>
                  <a:pt x="9835704" y="6378572"/>
                </a:lnTo>
                <a:lnTo>
                  <a:pt x="9835704" y="6378706"/>
                </a:lnTo>
                <a:lnTo>
                  <a:pt x="9796075" y="6297218"/>
                </a:lnTo>
                <a:close/>
                <a:moveTo>
                  <a:pt x="11045479" y="6297198"/>
                </a:moveTo>
                <a:lnTo>
                  <a:pt x="11045479" y="6337923"/>
                </a:lnTo>
                <a:lnTo>
                  <a:pt x="11084590" y="6337923"/>
                </a:lnTo>
                <a:lnTo>
                  <a:pt x="11084590" y="6490982"/>
                </a:lnTo>
                <a:lnTo>
                  <a:pt x="11127775" y="6490982"/>
                </a:lnTo>
                <a:lnTo>
                  <a:pt x="11127775" y="6337923"/>
                </a:lnTo>
                <a:lnTo>
                  <a:pt x="11177379" y="6337923"/>
                </a:lnTo>
                <a:lnTo>
                  <a:pt x="11177379" y="6297198"/>
                </a:lnTo>
                <a:close/>
                <a:moveTo>
                  <a:pt x="10362111" y="6296564"/>
                </a:moveTo>
                <a:lnTo>
                  <a:pt x="10362111" y="6490329"/>
                </a:lnTo>
                <a:lnTo>
                  <a:pt x="10405565" y="6490329"/>
                </a:lnTo>
                <a:lnTo>
                  <a:pt x="10405565" y="6337558"/>
                </a:lnTo>
                <a:lnTo>
                  <a:pt x="10486112" y="6337558"/>
                </a:lnTo>
                <a:lnTo>
                  <a:pt x="10486112" y="6296564"/>
                </a:lnTo>
                <a:close/>
                <a:moveTo>
                  <a:pt x="10596717" y="6293354"/>
                </a:moveTo>
                <a:cubicBezTo>
                  <a:pt x="10545230" y="6296641"/>
                  <a:pt x="10502967" y="6335424"/>
                  <a:pt x="10502967" y="6394234"/>
                </a:cubicBezTo>
                <a:cubicBezTo>
                  <a:pt x="10502967" y="6455447"/>
                  <a:pt x="10549092" y="6495076"/>
                  <a:pt x="10603809" y="6495076"/>
                </a:cubicBezTo>
                <a:cubicBezTo>
                  <a:pt x="10631772" y="6495076"/>
                  <a:pt x="10657622" y="6484602"/>
                  <a:pt x="10675995" y="6466113"/>
                </a:cubicBezTo>
                <a:lnTo>
                  <a:pt x="10644226" y="6435939"/>
                </a:lnTo>
                <a:cubicBezTo>
                  <a:pt x="10633531" y="6446667"/>
                  <a:pt x="10618955" y="6452620"/>
                  <a:pt x="10603809" y="6452449"/>
                </a:cubicBezTo>
                <a:cubicBezTo>
                  <a:pt x="10576768" y="6452449"/>
                  <a:pt x="10547786" y="6434402"/>
                  <a:pt x="10547786" y="6393965"/>
                </a:cubicBezTo>
                <a:cubicBezTo>
                  <a:pt x="10547786" y="6357027"/>
                  <a:pt x="10571925" y="6338557"/>
                  <a:pt x="10596717" y="6335636"/>
                </a:cubicBezTo>
                <a:close/>
                <a:moveTo>
                  <a:pt x="10609863" y="6293297"/>
                </a:moveTo>
                <a:lnTo>
                  <a:pt x="10609863" y="6335578"/>
                </a:lnTo>
                <a:cubicBezTo>
                  <a:pt x="10634847" y="6338134"/>
                  <a:pt x="10659582" y="6356604"/>
                  <a:pt x="10659582" y="6394023"/>
                </a:cubicBezTo>
                <a:cubicBezTo>
                  <a:pt x="10659830" y="6404941"/>
                  <a:pt x="10657255" y="6415738"/>
                  <a:pt x="10652106" y="6425369"/>
                </a:cubicBezTo>
                <a:lnTo>
                  <a:pt x="10684644" y="6456235"/>
                </a:lnTo>
                <a:cubicBezTo>
                  <a:pt x="10696982" y="6439802"/>
                  <a:pt x="10704401" y="6418777"/>
                  <a:pt x="10704401" y="6394292"/>
                </a:cubicBezTo>
                <a:cubicBezTo>
                  <a:pt x="10704401" y="6335040"/>
                  <a:pt x="10661581" y="6296064"/>
                  <a:pt x="10609863" y="6293297"/>
                </a:cubicBezTo>
                <a:close/>
                <a:moveTo>
                  <a:pt x="11438315" y="6293105"/>
                </a:moveTo>
                <a:cubicBezTo>
                  <a:pt x="11383387" y="6293105"/>
                  <a:pt x="11338011" y="6334925"/>
                  <a:pt x="11338011" y="6394235"/>
                </a:cubicBezTo>
                <a:cubicBezTo>
                  <a:pt x="11338011" y="6453545"/>
                  <a:pt x="11382215" y="6495077"/>
                  <a:pt x="11439410" y="6495077"/>
                </a:cubicBezTo>
                <a:cubicBezTo>
                  <a:pt x="11480942" y="6495077"/>
                  <a:pt x="11514614" y="6472764"/>
                  <a:pt x="11527452" y="6434037"/>
                </a:cubicBezTo>
                <a:cubicBezTo>
                  <a:pt x="11528029" y="6432308"/>
                  <a:pt x="11528528" y="6430540"/>
                  <a:pt x="11528971" y="6428771"/>
                </a:cubicBezTo>
                <a:lnTo>
                  <a:pt x="11485670" y="6428771"/>
                </a:lnTo>
                <a:cubicBezTo>
                  <a:pt x="11478944" y="6444608"/>
                  <a:pt x="11462300" y="6454909"/>
                  <a:pt x="11439372" y="6454909"/>
                </a:cubicBezTo>
                <a:cubicBezTo>
                  <a:pt x="11407949" y="6454909"/>
                  <a:pt x="11382253" y="6433768"/>
                  <a:pt x="11382253" y="6394235"/>
                </a:cubicBezTo>
                <a:cubicBezTo>
                  <a:pt x="11382253" y="6351050"/>
                  <a:pt x="11411485" y="6333561"/>
                  <a:pt x="11438276" y="6333561"/>
                </a:cubicBezTo>
                <a:cubicBezTo>
                  <a:pt x="11462723" y="6333561"/>
                  <a:pt x="11475561" y="6345688"/>
                  <a:pt x="11481826" y="6356720"/>
                </a:cubicBezTo>
                <a:lnTo>
                  <a:pt x="11522878" y="6340422"/>
                </a:lnTo>
                <a:cubicBezTo>
                  <a:pt x="11510713" y="6316629"/>
                  <a:pt x="11484094" y="6293105"/>
                  <a:pt x="11438315" y="6293105"/>
                </a:cubicBezTo>
                <a:close/>
                <a:moveTo>
                  <a:pt x="10235536" y="6293105"/>
                </a:moveTo>
                <a:cubicBezTo>
                  <a:pt x="10180589" y="6293105"/>
                  <a:pt x="10135232" y="6334925"/>
                  <a:pt x="10135232" y="6394235"/>
                </a:cubicBezTo>
                <a:cubicBezTo>
                  <a:pt x="10135232" y="6453545"/>
                  <a:pt x="10179436" y="6495077"/>
                  <a:pt x="10236631" y="6495077"/>
                </a:cubicBezTo>
                <a:cubicBezTo>
                  <a:pt x="10278740" y="6495077"/>
                  <a:pt x="10312584" y="6471783"/>
                  <a:pt x="10324673" y="6434037"/>
                </a:cubicBezTo>
                <a:cubicBezTo>
                  <a:pt x="10324942" y="6433192"/>
                  <a:pt x="10325154" y="6432308"/>
                  <a:pt x="10325403" y="6431443"/>
                </a:cubicBezTo>
                <a:lnTo>
                  <a:pt x="10281604" y="6431443"/>
                </a:lnTo>
                <a:cubicBezTo>
                  <a:pt x="10273743" y="6446741"/>
                  <a:pt x="10256561" y="6454909"/>
                  <a:pt x="10236554" y="6454909"/>
                </a:cubicBezTo>
                <a:cubicBezTo>
                  <a:pt x="10205112" y="6454909"/>
                  <a:pt x="10179416" y="6433768"/>
                  <a:pt x="10179416" y="6394235"/>
                </a:cubicBezTo>
                <a:cubicBezTo>
                  <a:pt x="10179416" y="6351050"/>
                  <a:pt x="10208668" y="6333561"/>
                  <a:pt x="10235459" y="6333561"/>
                </a:cubicBezTo>
                <a:cubicBezTo>
                  <a:pt x="10260636" y="6333561"/>
                  <a:pt x="10273551" y="6346438"/>
                  <a:pt x="10279662" y="6357738"/>
                </a:cubicBezTo>
                <a:lnTo>
                  <a:pt x="10320637" y="6341460"/>
                </a:lnTo>
                <a:cubicBezTo>
                  <a:pt x="10308721" y="6317321"/>
                  <a:pt x="10282007" y="6293105"/>
                  <a:pt x="10235536" y="6293105"/>
                </a:cubicBezTo>
                <a:close/>
                <a:moveTo>
                  <a:pt x="10017170" y="6293105"/>
                </a:moveTo>
                <a:cubicBezTo>
                  <a:pt x="9962242" y="6293105"/>
                  <a:pt x="9916866" y="6334925"/>
                  <a:pt x="9916866" y="6394235"/>
                </a:cubicBezTo>
                <a:cubicBezTo>
                  <a:pt x="9916866" y="6453545"/>
                  <a:pt x="9961070" y="6495077"/>
                  <a:pt x="10018265" y="6495077"/>
                </a:cubicBezTo>
                <a:cubicBezTo>
                  <a:pt x="10060393" y="6495077"/>
                  <a:pt x="10094238" y="6471783"/>
                  <a:pt x="10106326" y="6434037"/>
                </a:cubicBezTo>
                <a:cubicBezTo>
                  <a:pt x="10106595" y="6433192"/>
                  <a:pt x="10106807" y="6432308"/>
                  <a:pt x="10107057" y="6431443"/>
                </a:cubicBezTo>
                <a:lnTo>
                  <a:pt x="10063276" y="6431443"/>
                </a:lnTo>
                <a:cubicBezTo>
                  <a:pt x="10055415" y="6446741"/>
                  <a:pt x="10038234" y="6454909"/>
                  <a:pt x="10018208" y="6454909"/>
                </a:cubicBezTo>
                <a:cubicBezTo>
                  <a:pt x="9986785" y="6454909"/>
                  <a:pt x="9961089" y="6433768"/>
                  <a:pt x="9961089" y="6394235"/>
                </a:cubicBezTo>
                <a:cubicBezTo>
                  <a:pt x="9961089" y="6351050"/>
                  <a:pt x="9990340" y="6333561"/>
                  <a:pt x="10017112" y="6333561"/>
                </a:cubicBezTo>
                <a:cubicBezTo>
                  <a:pt x="10042308" y="6333561"/>
                  <a:pt x="10055223" y="6346438"/>
                  <a:pt x="10061316" y="6357738"/>
                </a:cubicBezTo>
                <a:lnTo>
                  <a:pt x="10102290" y="6341460"/>
                </a:lnTo>
                <a:cubicBezTo>
                  <a:pt x="10090375" y="6317321"/>
                  <a:pt x="10063660" y="6293105"/>
                  <a:pt x="10017170" y="6293105"/>
                </a:cubicBezTo>
                <a:close/>
                <a:moveTo>
                  <a:pt x="10646340" y="6245768"/>
                </a:moveTo>
                <a:cubicBezTo>
                  <a:pt x="10634665" y="6245655"/>
                  <a:pt x="10625109" y="6255028"/>
                  <a:pt x="10624996" y="6266703"/>
                </a:cubicBezTo>
                <a:cubicBezTo>
                  <a:pt x="10624992" y="6267015"/>
                  <a:pt x="10624996" y="6267327"/>
                  <a:pt x="10625007" y="6267639"/>
                </a:cubicBezTo>
                <a:cubicBezTo>
                  <a:pt x="10624767" y="6279026"/>
                  <a:pt x="10633802" y="6288452"/>
                  <a:pt x="10645189" y="6288692"/>
                </a:cubicBezTo>
                <a:cubicBezTo>
                  <a:pt x="10645573" y="6288700"/>
                  <a:pt x="10645956" y="6288697"/>
                  <a:pt x="10646340" y="6288684"/>
                </a:cubicBezTo>
                <a:lnTo>
                  <a:pt x="10646379" y="6288684"/>
                </a:lnTo>
                <a:cubicBezTo>
                  <a:pt x="10658660" y="6288684"/>
                  <a:pt x="10668231" y="6279670"/>
                  <a:pt x="10668231" y="6267639"/>
                </a:cubicBezTo>
                <a:cubicBezTo>
                  <a:pt x="10668390" y="6255721"/>
                  <a:pt x="10658860" y="6245928"/>
                  <a:pt x="10646940" y="6245768"/>
                </a:cubicBezTo>
                <a:cubicBezTo>
                  <a:pt x="10646740" y="6245765"/>
                  <a:pt x="10646540" y="6245765"/>
                  <a:pt x="10646340" y="6245768"/>
                </a:cubicBezTo>
                <a:close/>
                <a:moveTo>
                  <a:pt x="10561027" y="6245768"/>
                </a:moveTo>
                <a:cubicBezTo>
                  <a:pt x="10549352" y="6245666"/>
                  <a:pt x="10539804" y="6255047"/>
                  <a:pt x="10539702" y="6266723"/>
                </a:cubicBezTo>
                <a:cubicBezTo>
                  <a:pt x="10539698" y="6267028"/>
                  <a:pt x="10539702" y="6267334"/>
                  <a:pt x="10539714" y="6267639"/>
                </a:cubicBezTo>
                <a:cubicBezTo>
                  <a:pt x="10539462" y="6279015"/>
                  <a:pt x="10548481" y="6288441"/>
                  <a:pt x="10559857" y="6288692"/>
                </a:cubicBezTo>
                <a:cubicBezTo>
                  <a:pt x="10560247" y="6288700"/>
                  <a:pt x="10560637" y="6288698"/>
                  <a:pt x="10561027" y="6288684"/>
                </a:cubicBezTo>
                <a:lnTo>
                  <a:pt x="10561066" y="6288684"/>
                </a:lnTo>
                <a:cubicBezTo>
                  <a:pt x="10572663" y="6289013"/>
                  <a:pt x="10582330" y="6279879"/>
                  <a:pt x="10582660" y="6268282"/>
                </a:cubicBezTo>
                <a:cubicBezTo>
                  <a:pt x="10582666" y="6268068"/>
                  <a:pt x="10582668" y="6267854"/>
                  <a:pt x="10582668" y="6267639"/>
                </a:cubicBezTo>
                <a:cubicBezTo>
                  <a:pt x="10582849" y="6255742"/>
                  <a:pt x="10573351" y="6245951"/>
                  <a:pt x="10561452" y="6245770"/>
                </a:cubicBezTo>
                <a:cubicBezTo>
                  <a:pt x="10561312" y="6245768"/>
                  <a:pt x="10561170" y="6245768"/>
                  <a:pt x="10561027" y="6245768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720000" tIns="720000" rIns="72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Klicka på ikonen och välj bild.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05019B8-C206-6FE2-0944-179F6A94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692149"/>
            <a:ext cx="10728325" cy="9731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4152141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 bild med rubrik och lite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4" name="Platshållare för bild 73">
            <a:extLst>
              <a:ext uri="{FF2B5EF4-FFF2-40B4-BE49-F238E27FC236}">
                <a16:creationId xmlns:a16="http://schemas.microsoft.com/office/drawing/2014/main" id="{9419BB54-6302-4591-83A1-23150EE2E7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" y="0"/>
            <a:ext cx="12191997" cy="6857997"/>
          </a:xfrm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7">
                <a:moveTo>
                  <a:pt x="11207591" y="6424447"/>
                </a:moveTo>
                <a:lnTo>
                  <a:pt x="11193542" y="6463788"/>
                </a:lnTo>
                <a:lnTo>
                  <a:pt x="11263268" y="6463788"/>
                </a:lnTo>
                <a:lnTo>
                  <a:pt x="11249527" y="6424447"/>
                </a:lnTo>
                <a:close/>
                <a:moveTo>
                  <a:pt x="10418711" y="6380839"/>
                </a:moveTo>
                <a:lnTo>
                  <a:pt x="10418711" y="6419065"/>
                </a:lnTo>
                <a:lnTo>
                  <a:pt x="10473773" y="6419065"/>
                </a:lnTo>
                <a:lnTo>
                  <a:pt x="10473773" y="6380839"/>
                </a:lnTo>
                <a:close/>
                <a:moveTo>
                  <a:pt x="10227925" y="6380839"/>
                </a:moveTo>
                <a:lnTo>
                  <a:pt x="10227925" y="6418278"/>
                </a:lnTo>
                <a:lnTo>
                  <a:pt x="10328036" y="6418278"/>
                </a:lnTo>
                <a:cubicBezTo>
                  <a:pt x="10329689" y="6405841"/>
                  <a:pt x="10329528" y="6393230"/>
                  <a:pt x="10327556" y="6380839"/>
                </a:cubicBezTo>
                <a:close/>
                <a:moveTo>
                  <a:pt x="10009655" y="6380839"/>
                </a:moveTo>
                <a:lnTo>
                  <a:pt x="10009655" y="6418278"/>
                </a:lnTo>
                <a:lnTo>
                  <a:pt x="10109767" y="6418278"/>
                </a:lnTo>
                <a:cubicBezTo>
                  <a:pt x="10111400" y="6405838"/>
                  <a:pt x="10111220" y="6393227"/>
                  <a:pt x="10109228" y="6380839"/>
                </a:cubicBezTo>
                <a:close/>
                <a:moveTo>
                  <a:pt x="11620395" y="6378168"/>
                </a:moveTo>
                <a:lnTo>
                  <a:pt x="11620395" y="6416164"/>
                </a:lnTo>
                <a:lnTo>
                  <a:pt x="11679397" y="6416164"/>
                </a:lnTo>
                <a:lnTo>
                  <a:pt x="11679397" y="6378168"/>
                </a:lnTo>
                <a:close/>
                <a:moveTo>
                  <a:pt x="11430800" y="6378168"/>
                </a:moveTo>
                <a:lnTo>
                  <a:pt x="11430800" y="6415626"/>
                </a:lnTo>
                <a:lnTo>
                  <a:pt x="11531315" y="6415626"/>
                </a:lnTo>
                <a:cubicBezTo>
                  <a:pt x="11532622" y="6403136"/>
                  <a:pt x="11532142" y="6390522"/>
                  <a:pt x="11529893" y="6378168"/>
                </a:cubicBezTo>
                <a:close/>
                <a:moveTo>
                  <a:pt x="10965683" y="6378168"/>
                </a:moveTo>
                <a:lnTo>
                  <a:pt x="10965683" y="6416164"/>
                </a:lnTo>
                <a:lnTo>
                  <a:pt x="11020956" y="6416164"/>
                </a:lnTo>
                <a:lnTo>
                  <a:pt x="11020956" y="6378168"/>
                </a:lnTo>
                <a:close/>
                <a:moveTo>
                  <a:pt x="11724677" y="6321972"/>
                </a:moveTo>
                <a:lnTo>
                  <a:pt x="11724677" y="6490983"/>
                </a:lnTo>
                <a:lnTo>
                  <a:pt x="11767593" y="6490983"/>
                </a:lnTo>
                <a:lnTo>
                  <a:pt x="11767593" y="6390449"/>
                </a:lnTo>
                <a:close/>
                <a:moveTo>
                  <a:pt x="9614514" y="6309633"/>
                </a:moveTo>
                <a:lnTo>
                  <a:pt x="9614514" y="6478221"/>
                </a:lnTo>
                <a:lnTo>
                  <a:pt x="9655662" y="6445088"/>
                </a:lnTo>
                <a:lnTo>
                  <a:pt x="9655662" y="6410359"/>
                </a:lnTo>
                <a:lnTo>
                  <a:pt x="9655662" y="6374824"/>
                </a:lnTo>
                <a:lnTo>
                  <a:pt x="9655662" y="6344688"/>
                </a:lnTo>
                <a:close/>
                <a:moveTo>
                  <a:pt x="9620183" y="6297237"/>
                </a:moveTo>
                <a:lnTo>
                  <a:pt x="9662234" y="6333003"/>
                </a:lnTo>
                <a:lnTo>
                  <a:pt x="9676668" y="6333003"/>
                </a:lnTo>
                <a:cubicBezTo>
                  <a:pt x="9693600" y="6333003"/>
                  <a:pt x="9701114" y="6342613"/>
                  <a:pt x="9701114" y="6353779"/>
                </a:cubicBezTo>
                <a:cubicBezTo>
                  <a:pt x="9701114" y="6364945"/>
                  <a:pt x="9692235" y="6374862"/>
                  <a:pt x="9677206" y="6374862"/>
                </a:cubicBezTo>
                <a:lnTo>
                  <a:pt x="9668827" y="6374862"/>
                </a:lnTo>
                <a:lnTo>
                  <a:pt x="9668827" y="6410360"/>
                </a:lnTo>
                <a:lnTo>
                  <a:pt x="9683664" y="6410360"/>
                </a:lnTo>
                <a:cubicBezTo>
                  <a:pt x="9700615" y="6410360"/>
                  <a:pt x="9710455" y="6419642"/>
                  <a:pt x="9710455" y="6433038"/>
                </a:cubicBezTo>
                <a:cubicBezTo>
                  <a:pt x="9710455" y="6446972"/>
                  <a:pt x="9700346" y="6455735"/>
                  <a:pt x="9683664" y="6455735"/>
                </a:cubicBezTo>
                <a:lnTo>
                  <a:pt x="9662196" y="6455735"/>
                </a:lnTo>
                <a:lnTo>
                  <a:pt x="9618396" y="6490983"/>
                </a:lnTo>
                <a:lnTo>
                  <a:pt x="9692696" y="6490983"/>
                </a:lnTo>
                <a:cubicBezTo>
                  <a:pt x="9729309" y="6490983"/>
                  <a:pt x="9753371" y="6467747"/>
                  <a:pt x="9753371" y="6436055"/>
                </a:cubicBezTo>
                <a:cubicBezTo>
                  <a:pt x="9753826" y="6414620"/>
                  <a:pt x="9739320" y="6395751"/>
                  <a:pt x="9718488" y="6390679"/>
                </a:cubicBezTo>
                <a:cubicBezTo>
                  <a:pt x="9734325" y="6385490"/>
                  <a:pt x="9743473" y="6368251"/>
                  <a:pt x="9743473" y="6349128"/>
                </a:cubicBezTo>
                <a:cubicBezTo>
                  <a:pt x="9743473" y="6320415"/>
                  <a:pt x="9720237" y="6297237"/>
                  <a:pt x="9680050" y="6297237"/>
                </a:cubicBezTo>
                <a:close/>
                <a:moveTo>
                  <a:pt x="11724677" y="6297218"/>
                </a:moveTo>
                <a:lnTo>
                  <a:pt x="11767593" y="6365695"/>
                </a:lnTo>
                <a:lnTo>
                  <a:pt x="11846160" y="6490983"/>
                </a:lnTo>
                <a:lnTo>
                  <a:pt x="11891805" y="6490983"/>
                </a:lnTo>
                <a:lnTo>
                  <a:pt x="11891805" y="6297218"/>
                </a:lnTo>
                <a:lnTo>
                  <a:pt x="11848562" y="6297218"/>
                </a:lnTo>
                <a:lnTo>
                  <a:pt x="11848562" y="6413147"/>
                </a:lnTo>
                <a:lnTo>
                  <a:pt x="11777721" y="6297218"/>
                </a:lnTo>
                <a:close/>
                <a:moveTo>
                  <a:pt x="11564083" y="6297218"/>
                </a:moveTo>
                <a:lnTo>
                  <a:pt x="11564083" y="6490983"/>
                </a:lnTo>
                <a:lnTo>
                  <a:pt x="11687084" y="6490983"/>
                </a:lnTo>
                <a:lnTo>
                  <a:pt x="11687084" y="6449989"/>
                </a:lnTo>
                <a:lnTo>
                  <a:pt x="11607268" y="6449989"/>
                </a:lnTo>
                <a:lnTo>
                  <a:pt x="11607268" y="6337924"/>
                </a:lnTo>
                <a:lnTo>
                  <a:pt x="11687084" y="6337924"/>
                </a:lnTo>
                <a:lnTo>
                  <a:pt x="11687084" y="6297218"/>
                </a:lnTo>
                <a:close/>
                <a:moveTo>
                  <a:pt x="11219065" y="6297218"/>
                </a:moveTo>
                <a:lnTo>
                  <a:pt x="11286677" y="6490983"/>
                </a:lnTo>
                <a:lnTo>
                  <a:pt x="11333687" y="6490983"/>
                </a:lnTo>
                <a:lnTo>
                  <a:pt x="11261539" y="6297218"/>
                </a:lnTo>
                <a:close/>
                <a:moveTo>
                  <a:pt x="10909275" y="6297218"/>
                </a:moveTo>
                <a:lnTo>
                  <a:pt x="10909352" y="6490983"/>
                </a:lnTo>
                <a:lnTo>
                  <a:pt x="11032353" y="6490983"/>
                </a:lnTo>
                <a:lnTo>
                  <a:pt x="11032353" y="6449989"/>
                </a:lnTo>
                <a:lnTo>
                  <a:pt x="10952479" y="6449989"/>
                </a:lnTo>
                <a:lnTo>
                  <a:pt x="10952479" y="6337924"/>
                </a:lnTo>
                <a:lnTo>
                  <a:pt x="11032276" y="6337924"/>
                </a:lnTo>
                <a:lnTo>
                  <a:pt x="11032276" y="6297218"/>
                </a:lnTo>
                <a:close/>
                <a:moveTo>
                  <a:pt x="10792347" y="6297218"/>
                </a:moveTo>
                <a:lnTo>
                  <a:pt x="10792347" y="6333734"/>
                </a:lnTo>
                <a:lnTo>
                  <a:pt x="10808222" y="6333734"/>
                </a:lnTo>
                <a:cubicBezTo>
                  <a:pt x="10825980" y="6333734"/>
                  <a:pt x="10835551" y="6342555"/>
                  <a:pt x="10835551" y="6356797"/>
                </a:cubicBezTo>
                <a:cubicBezTo>
                  <a:pt x="10835551" y="6370250"/>
                  <a:pt x="10825941" y="6379859"/>
                  <a:pt x="10808222" y="6379859"/>
                </a:cubicBezTo>
                <a:lnTo>
                  <a:pt x="10792347" y="6379859"/>
                </a:lnTo>
                <a:lnTo>
                  <a:pt x="10792347" y="6416164"/>
                </a:lnTo>
                <a:lnTo>
                  <a:pt x="10798112" y="6416164"/>
                </a:lnTo>
                <a:cubicBezTo>
                  <a:pt x="10799900" y="6416164"/>
                  <a:pt x="10801726" y="6416164"/>
                  <a:pt x="10803571" y="6416049"/>
                </a:cubicBezTo>
                <a:lnTo>
                  <a:pt x="10841547" y="6491002"/>
                </a:lnTo>
                <a:lnTo>
                  <a:pt x="10889056" y="6491002"/>
                </a:lnTo>
                <a:lnTo>
                  <a:pt x="10845641" y="6408246"/>
                </a:lnTo>
                <a:cubicBezTo>
                  <a:pt x="10866407" y="6399558"/>
                  <a:pt x="10879747" y="6379052"/>
                  <a:pt x="10879274" y="6356547"/>
                </a:cubicBezTo>
                <a:cubicBezTo>
                  <a:pt x="10879274" y="6322875"/>
                  <a:pt x="10854674" y="6297218"/>
                  <a:pt x="10816409" y="6297218"/>
                </a:cubicBezTo>
                <a:close/>
                <a:moveTo>
                  <a:pt x="10736016" y="6297218"/>
                </a:moveTo>
                <a:lnTo>
                  <a:pt x="10736093" y="6490887"/>
                </a:lnTo>
                <a:lnTo>
                  <a:pt x="10779278" y="6490887"/>
                </a:lnTo>
                <a:lnTo>
                  <a:pt x="10779278" y="6297218"/>
                </a:lnTo>
                <a:close/>
                <a:moveTo>
                  <a:pt x="9875872" y="6297218"/>
                </a:moveTo>
                <a:lnTo>
                  <a:pt x="9843065" y="6363658"/>
                </a:lnTo>
                <a:lnTo>
                  <a:pt x="9863726" y="6406055"/>
                </a:lnTo>
                <a:lnTo>
                  <a:pt x="9923977" y="6297218"/>
                </a:lnTo>
                <a:close/>
                <a:moveTo>
                  <a:pt x="9745529" y="6297218"/>
                </a:moveTo>
                <a:lnTo>
                  <a:pt x="9812795" y="6420219"/>
                </a:lnTo>
                <a:lnTo>
                  <a:pt x="9812795" y="6491060"/>
                </a:lnTo>
                <a:lnTo>
                  <a:pt x="9855980" y="6491060"/>
                </a:lnTo>
                <a:lnTo>
                  <a:pt x="9855980" y="6420104"/>
                </a:lnTo>
                <a:lnTo>
                  <a:pt x="9835704" y="6378572"/>
                </a:lnTo>
                <a:lnTo>
                  <a:pt x="9835704" y="6378706"/>
                </a:lnTo>
                <a:lnTo>
                  <a:pt x="9796075" y="6297218"/>
                </a:lnTo>
                <a:close/>
                <a:moveTo>
                  <a:pt x="11045479" y="6297198"/>
                </a:moveTo>
                <a:lnTo>
                  <a:pt x="11045479" y="6337923"/>
                </a:lnTo>
                <a:lnTo>
                  <a:pt x="11084590" y="6337923"/>
                </a:lnTo>
                <a:lnTo>
                  <a:pt x="11084590" y="6490982"/>
                </a:lnTo>
                <a:lnTo>
                  <a:pt x="11127775" y="6490982"/>
                </a:lnTo>
                <a:lnTo>
                  <a:pt x="11127775" y="6337923"/>
                </a:lnTo>
                <a:lnTo>
                  <a:pt x="11177379" y="6337923"/>
                </a:lnTo>
                <a:lnTo>
                  <a:pt x="11177379" y="6297198"/>
                </a:lnTo>
                <a:close/>
                <a:moveTo>
                  <a:pt x="10362111" y="6296564"/>
                </a:moveTo>
                <a:lnTo>
                  <a:pt x="10362111" y="6490329"/>
                </a:lnTo>
                <a:lnTo>
                  <a:pt x="10405565" y="6490329"/>
                </a:lnTo>
                <a:lnTo>
                  <a:pt x="10405565" y="6337558"/>
                </a:lnTo>
                <a:lnTo>
                  <a:pt x="10486112" y="6337558"/>
                </a:lnTo>
                <a:lnTo>
                  <a:pt x="10486112" y="6296564"/>
                </a:lnTo>
                <a:close/>
                <a:moveTo>
                  <a:pt x="10596717" y="6293354"/>
                </a:moveTo>
                <a:cubicBezTo>
                  <a:pt x="10545230" y="6296641"/>
                  <a:pt x="10502967" y="6335424"/>
                  <a:pt x="10502967" y="6394234"/>
                </a:cubicBezTo>
                <a:cubicBezTo>
                  <a:pt x="10502967" y="6455447"/>
                  <a:pt x="10549092" y="6495076"/>
                  <a:pt x="10603809" y="6495076"/>
                </a:cubicBezTo>
                <a:cubicBezTo>
                  <a:pt x="10631772" y="6495076"/>
                  <a:pt x="10657622" y="6484602"/>
                  <a:pt x="10675995" y="6466113"/>
                </a:cubicBezTo>
                <a:lnTo>
                  <a:pt x="10644226" y="6435939"/>
                </a:lnTo>
                <a:cubicBezTo>
                  <a:pt x="10633531" y="6446667"/>
                  <a:pt x="10618955" y="6452620"/>
                  <a:pt x="10603809" y="6452449"/>
                </a:cubicBezTo>
                <a:cubicBezTo>
                  <a:pt x="10576768" y="6452449"/>
                  <a:pt x="10547786" y="6434402"/>
                  <a:pt x="10547786" y="6393965"/>
                </a:cubicBezTo>
                <a:cubicBezTo>
                  <a:pt x="10547786" y="6357027"/>
                  <a:pt x="10571925" y="6338557"/>
                  <a:pt x="10596717" y="6335636"/>
                </a:cubicBezTo>
                <a:close/>
                <a:moveTo>
                  <a:pt x="10609863" y="6293297"/>
                </a:moveTo>
                <a:lnTo>
                  <a:pt x="10609863" y="6335578"/>
                </a:lnTo>
                <a:cubicBezTo>
                  <a:pt x="10634847" y="6338134"/>
                  <a:pt x="10659582" y="6356604"/>
                  <a:pt x="10659582" y="6394023"/>
                </a:cubicBezTo>
                <a:cubicBezTo>
                  <a:pt x="10659830" y="6404941"/>
                  <a:pt x="10657255" y="6415738"/>
                  <a:pt x="10652106" y="6425369"/>
                </a:cubicBezTo>
                <a:lnTo>
                  <a:pt x="10684644" y="6456235"/>
                </a:lnTo>
                <a:cubicBezTo>
                  <a:pt x="10696982" y="6439802"/>
                  <a:pt x="10704401" y="6418777"/>
                  <a:pt x="10704401" y="6394292"/>
                </a:cubicBezTo>
                <a:cubicBezTo>
                  <a:pt x="10704401" y="6335040"/>
                  <a:pt x="10661581" y="6296064"/>
                  <a:pt x="10609863" y="6293297"/>
                </a:cubicBezTo>
                <a:close/>
                <a:moveTo>
                  <a:pt x="11438315" y="6293105"/>
                </a:moveTo>
                <a:cubicBezTo>
                  <a:pt x="11383387" y="6293105"/>
                  <a:pt x="11338011" y="6334925"/>
                  <a:pt x="11338011" y="6394235"/>
                </a:cubicBezTo>
                <a:cubicBezTo>
                  <a:pt x="11338011" y="6453545"/>
                  <a:pt x="11382215" y="6495077"/>
                  <a:pt x="11439410" y="6495077"/>
                </a:cubicBezTo>
                <a:cubicBezTo>
                  <a:pt x="11480942" y="6495077"/>
                  <a:pt x="11514614" y="6472764"/>
                  <a:pt x="11527452" y="6434037"/>
                </a:cubicBezTo>
                <a:cubicBezTo>
                  <a:pt x="11528029" y="6432308"/>
                  <a:pt x="11528528" y="6430540"/>
                  <a:pt x="11528971" y="6428771"/>
                </a:cubicBezTo>
                <a:lnTo>
                  <a:pt x="11485670" y="6428771"/>
                </a:lnTo>
                <a:cubicBezTo>
                  <a:pt x="11478944" y="6444608"/>
                  <a:pt x="11462300" y="6454909"/>
                  <a:pt x="11439372" y="6454909"/>
                </a:cubicBezTo>
                <a:cubicBezTo>
                  <a:pt x="11407949" y="6454909"/>
                  <a:pt x="11382253" y="6433768"/>
                  <a:pt x="11382253" y="6394235"/>
                </a:cubicBezTo>
                <a:cubicBezTo>
                  <a:pt x="11382253" y="6351050"/>
                  <a:pt x="11411485" y="6333561"/>
                  <a:pt x="11438276" y="6333561"/>
                </a:cubicBezTo>
                <a:cubicBezTo>
                  <a:pt x="11462723" y="6333561"/>
                  <a:pt x="11475561" y="6345688"/>
                  <a:pt x="11481826" y="6356720"/>
                </a:cubicBezTo>
                <a:lnTo>
                  <a:pt x="11522878" y="6340422"/>
                </a:lnTo>
                <a:cubicBezTo>
                  <a:pt x="11510713" y="6316629"/>
                  <a:pt x="11484094" y="6293105"/>
                  <a:pt x="11438315" y="6293105"/>
                </a:cubicBezTo>
                <a:close/>
                <a:moveTo>
                  <a:pt x="10235536" y="6293105"/>
                </a:moveTo>
                <a:cubicBezTo>
                  <a:pt x="10180589" y="6293105"/>
                  <a:pt x="10135232" y="6334925"/>
                  <a:pt x="10135232" y="6394235"/>
                </a:cubicBezTo>
                <a:cubicBezTo>
                  <a:pt x="10135232" y="6453545"/>
                  <a:pt x="10179436" y="6495077"/>
                  <a:pt x="10236631" y="6495077"/>
                </a:cubicBezTo>
                <a:cubicBezTo>
                  <a:pt x="10278740" y="6495077"/>
                  <a:pt x="10312584" y="6471783"/>
                  <a:pt x="10324673" y="6434037"/>
                </a:cubicBezTo>
                <a:cubicBezTo>
                  <a:pt x="10324942" y="6433192"/>
                  <a:pt x="10325154" y="6432308"/>
                  <a:pt x="10325403" y="6431443"/>
                </a:cubicBezTo>
                <a:lnTo>
                  <a:pt x="10281604" y="6431443"/>
                </a:lnTo>
                <a:cubicBezTo>
                  <a:pt x="10273743" y="6446741"/>
                  <a:pt x="10256561" y="6454909"/>
                  <a:pt x="10236554" y="6454909"/>
                </a:cubicBezTo>
                <a:cubicBezTo>
                  <a:pt x="10205112" y="6454909"/>
                  <a:pt x="10179416" y="6433768"/>
                  <a:pt x="10179416" y="6394235"/>
                </a:cubicBezTo>
                <a:cubicBezTo>
                  <a:pt x="10179416" y="6351050"/>
                  <a:pt x="10208668" y="6333561"/>
                  <a:pt x="10235459" y="6333561"/>
                </a:cubicBezTo>
                <a:cubicBezTo>
                  <a:pt x="10260636" y="6333561"/>
                  <a:pt x="10273551" y="6346438"/>
                  <a:pt x="10279662" y="6357738"/>
                </a:cubicBezTo>
                <a:lnTo>
                  <a:pt x="10320637" y="6341460"/>
                </a:lnTo>
                <a:cubicBezTo>
                  <a:pt x="10308721" y="6317321"/>
                  <a:pt x="10282007" y="6293105"/>
                  <a:pt x="10235536" y="6293105"/>
                </a:cubicBezTo>
                <a:close/>
                <a:moveTo>
                  <a:pt x="10017170" y="6293105"/>
                </a:moveTo>
                <a:cubicBezTo>
                  <a:pt x="9962242" y="6293105"/>
                  <a:pt x="9916866" y="6334925"/>
                  <a:pt x="9916866" y="6394235"/>
                </a:cubicBezTo>
                <a:cubicBezTo>
                  <a:pt x="9916866" y="6453545"/>
                  <a:pt x="9961070" y="6495077"/>
                  <a:pt x="10018265" y="6495077"/>
                </a:cubicBezTo>
                <a:cubicBezTo>
                  <a:pt x="10060393" y="6495077"/>
                  <a:pt x="10094238" y="6471783"/>
                  <a:pt x="10106326" y="6434037"/>
                </a:cubicBezTo>
                <a:cubicBezTo>
                  <a:pt x="10106595" y="6433192"/>
                  <a:pt x="10106807" y="6432308"/>
                  <a:pt x="10107057" y="6431443"/>
                </a:cubicBezTo>
                <a:lnTo>
                  <a:pt x="10063276" y="6431443"/>
                </a:lnTo>
                <a:cubicBezTo>
                  <a:pt x="10055415" y="6446741"/>
                  <a:pt x="10038234" y="6454909"/>
                  <a:pt x="10018208" y="6454909"/>
                </a:cubicBezTo>
                <a:cubicBezTo>
                  <a:pt x="9986785" y="6454909"/>
                  <a:pt x="9961089" y="6433768"/>
                  <a:pt x="9961089" y="6394235"/>
                </a:cubicBezTo>
                <a:cubicBezTo>
                  <a:pt x="9961089" y="6351050"/>
                  <a:pt x="9990340" y="6333561"/>
                  <a:pt x="10017112" y="6333561"/>
                </a:cubicBezTo>
                <a:cubicBezTo>
                  <a:pt x="10042308" y="6333561"/>
                  <a:pt x="10055223" y="6346438"/>
                  <a:pt x="10061316" y="6357738"/>
                </a:cubicBezTo>
                <a:lnTo>
                  <a:pt x="10102290" y="6341460"/>
                </a:lnTo>
                <a:cubicBezTo>
                  <a:pt x="10090375" y="6317321"/>
                  <a:pt x="10063660" y="6293105"/>
                  <a:pt x="10017170" y="6293105"/>
                </a:cubicBezTo>
                <a:close/>
                <a:moveTo>
                  <a:pt x="10646340" y="6245768"/>
                </a:moveTo>
                <a:cubicBezTo>
                  <a:pt x="10634665" y="6245655"/>
                  <a:pt x="10625109" y="6255028"/>
                  <a:pt x="10624996" y="6266703"/>
                </a:cubicBezTo>
                <a:cubicBezTo>
                  <a:pt x="10624992" y="6267015"/>
                  <a:pt x="10624996" y="6267327"/>
                  <a:pt x="10625007" y="6267639"/>
                </a:cubicBezTo>
                <a:cubicBezTo>
                  <a:pt x="10624767" y="6279026"/>
                  <a:pt x="10633802" y="6288452"/>
                  <a:pt x="10645189" y="6288692"/>
                </a:cubicBezTo>
                <a:cubicBezTo>
                  <a:pt x="10645573" y="6288700"/>
                  <a:pt x="10645956" y="6288697"/>
                  <a:pt x="10646340" y="6288684"/>
                </a:cubicBezTo>
                <a:lnTo>
                  <a:pt x="10646379" y="6288684"/>
                </a:lnTo>
                <a:cubicBezTo>
                  <a:pt x="10658660" y="6288684"/>
                  <a:pt x="10668231" y="6279670"/>
                  <a:pt x="10668231" y="6267639"/>
                </a:cubicBezTo>
                <a:cubicBezTo>
                  <a:pt x="10668390" y="6255721"/>
                  <a:pt x="10658860" y="6245928"/>
                  <a:pt x="10646940" y="6245768"/>
                </a:cubicBezTo>
                <a:cubicBezTo>
                  <a:pt x="10646740" y="6245765"/>
                  <a:pt x="10646540" y="6245765"/>
                  <a:pt x="10646340" y="6245768"/>
                </a:cubicBezTo>
                <a:close/>
                <a:moveTo>
                  <a:pt x="10561027" y="6245768"/>
                </a:moveTo>
                <a:cubicBezTo>
                  <a:pt x="10549352" y="6245666"/>
                  <a:pt x="10539804" y="6255047"/>
                  <a:pt x="10539702" y="6266723"/>
                </a:cubicBezTo>
                <a:cubicBezTo>
                  <a:pt x="10539698" y="6267028"/>
                  <a:pt x="10539702" y="6267334"/>
                  <a:pt x="10539714" y="6267639"/>
                </a:cubicBezTo>
                <a:cubicBezTo>
                  <a:pt x="10539462" y="6279015"/>
                  <a:pt x="10548481" y="6288441"/>
                  <a:pt x="10559857" y="6288692"/>
                </a:cubicBezTo>
                <a:cubicBezTo>
                  <a:pt x="10560247" y="6288700"/>
                  <a:pt x="10560637" y="6288698"/>
                  <a:pt x="10561027" y="6288684"/>
                </a:cubicBezTo>
                <a:lnTo>
                  <a:pt x="10561066" y="6288684"/>
                </a:lnTo>
                <a:cubicBezTo>
                  <a:pt x="10572663" y="6289013"/>
                  <a:pt x="10582330" y="6279879"/>
                  <a:pt x="10582660" y="6268282"/>
                </a:cubicBezTo>
                <a:cubicBezTo>
                  <a:pt x="10582666" y="6268068"/>
                  <a:pt x="10582668" y="6267854"/>
                  <a:pt x="10582668" y="6267639"/>
                </a:cubicBezTo>
                <a:cubicBezTo>
                  <a:pt x="10582849" y="6255742"/>
                  <a:pt x="10573351" y="6245951"/>
                  <a:pt x="10561452" y="6245770"/>
                </a:cubicBezTo>
                <a:cubicBezTo>
                  <a:pt x="10561312" y="6245768"/>
                  <a:pt x="10561170" y="6245768"/>
                  <a:pt x="10561027" y="6245768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720000" tIns="720000" rIns="72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Klicka på ikonen och välj bild.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05019B8-C206-6FE2-0944-179F6A94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692149"/>
            <a:ext cx="10728325" cy="9731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604F1FF-BC4F-61AA-DC11-3FE289DFC76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5" y="2037933"/>
            <a:ext cx="4827715" cy="39469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06121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 bild med lite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4" name="Platshållare för bild 73">
            <a:extLst>
              <a:ext uri="{FF2B5EF4-FFF2-40B4-BE49-F238E27FC236}">
                <a16:creationId xmlns:a16="http://schemas.microsoft.com/office/drawing/2014/main" id="{9419BB54-6302-4591-83A1-23150EE2E7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18667" y="0"/>
            <a:ext cx="6173334" cy="6858393"/>
          </a:xfrm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  <a:gd name="connsiteX0" fmla="*/ 11207591 w 12191997"/>
              <a:gd name="connsiteY0" fmla="*/ 6438095 h 6871645"/>
              <a:gd name="connsiteX1" fmla="*/ 11193542 w 12191997"/>
              <a:gd name="connsiteY1" fmla="*/ 6477436 h 6871645"/>
              <a:gd name="connsiteX2" fmla="*/ 11263268 w 12191997"/>
              <a:gd name="connsiteY2" fmla="*/ 6477436 h 6871645"/>
              <a:gd name="connsiteX3" fmla="*/ 11249527 w 12191997"/>
              <a:gd name="connsiteY3" fmla="*/ 6438095 h 6871645"/>
              <a:gd name="connsiteX4" fmla="*/ 11207591 w 12191997"/>
              <a:gd name="connsiteY4" fmla="*/ 6438095 h 6871645"/>
              <a:gd name="connsiteX5" fmla="*/ 10418711 w 12191997"/>
              <a:gd name="connsiteY5" fmla="*/ 6394487 h 6871645"/>
              <a:gd name="connsiteX6" fmla="*/ 10418711 w 12191997"/>
              <a:gd name="connsiteY6" fmla="*/ 6432713 h 6871645"/>
              <a:gd name="connsiteX7" fmla="*/ 10473773 w 12191997"/>
              <a:gd name="connsiteY7" fmla="*/ 6432713 h 6871645"/>
              <a:gd name="connsiteX8" fmla="*/ 10473773 w 12191997"/>
              <a:gd name="connsiteY8" fmla="*/ 6394487 h 6871645"/>
              <a:gd name="connsiteX9" fmla="*/ 10418711 w 12191997"/>
              <a:gd name="connsiteY9" fmla="*/ 6394487 h 6871645"/>
              <a:gd name="connsiteX10" fmla="*/ 10227925 w 12191997"/>
              <a:gd name="connsiteY10" fmla="*/ 6394487 h 6871645"/>
              <a:gd name="connsiteX11" fmla="*/ 10227925 w 12191997"/>
              <a:gd name="connsiteY11" fmla="*/ 6431926 h 6871645"/>
              <a:gd name="connsiteX12" fmla="*/ 10328036 w 12191997"/>
              <a:gd name="connsiteY12" fmla="*/ 6431926 h 6871645"/>
              <a:gd name="connsiteX13" fmla="*/ 10327556 w 12191997"/>
              <a:gd name="connsiteY13" fmla="*/ 6394487 h 6871645"/>
              <a:gd name="connsiteX14" fmla="*/ 10227925 w 12191997"/>
              <a:gd name="connsiteY14" fmla="*/ 6394487 h 6871645"/>
              <a:gd name="connsiteX15" fmla="*/ 10009655 w 12191997"/>
              <a:gd name="connsiteY15" fmla="*/ 6394487 h 6871645"/>
              <a:gd name="connsiteX16" fmla="*/ 10009655 w 12191997"/>
              <a:gd name="connsiteY16" fmla="*/ 6431926 h 6871645"/>
              <a:gd name="connsiteX17" fmla="*/ 10109767 w 12191997"/>
              <a:gd name="connsiteY17" fmla="*/ 6431926 h 6871645"/>
              <a:gd name="connsiteX18" fmla="*/ 10109228 w 12191997"/>
              <a:gd name="connsiteY18" fmla="*/ 6394487 h 6871645"/>
              <a:gd name="connsiteX19" fmla="*/ 10009655 w 12191997"/>
              <a:gd name="connsiteY19" fmla="*/ 6394487 h 6871645"/>
              <a:gd name="connsiteX20" fmla="*/ 11620395 w 12191997"/>
              <a:gd name="connsiteY20" fmla="*/ 6391816 h 6871645"/>
              <a:gd name="connsiteX21" fmla="*/ 11620395 w 12191997"/>
              <a:gd name="connsiteY21" fmla="*/ 6429812 h 6871645"/>
              <a:gd name="connsiteX22" fmla="*/ 11679397 w 12191997"/>
              <a:gd name="connsiteY22" fmla="*/ 6429812 h 6871645"/>
              <a:gd name="connsiteX23" fmla="*/ 11679397 w 12191997"/>
              <a:gd name="connsiteY23" fmla="*/ 6391816 h 6871645"/>
              <a:gd name="connsiteX24" fmla="*/ 11620395 w 12191997"/>
              <a:gd name="connsiteY24" fmla="*/ 6391816 h 6871645"/>
              <a:gd name="connsiteX25" fmla="*/ 11430800 w 12191997"/>
              <a:gd name="connsiteY25" fmla="*/ 6391816 h 6871645"/>
              <a:gd name="connsiteX26" fmla="*/ 11430800 w 12191997"/>
              <a:gd name="connsiteY26" fmla="*/ 6429274 h 6871645"/>
              <a:gd name="connsiteX27" fmla="*/ 11531315 w 12191997"/>
              <a:gd name="connsiteY27" fmla="*/ 6429274 h 6871645"/>
              <a:gd name="connsiteX28" fmla="*/ 11529893 w 12191997"/>
              <a:gd name="connsiteY28" fmla="*/ 6391816 h 6871645"/>
              <a:gd name="connsiteX29" fmla="*/ 11430800 w 12191997"/>
              <a:gd name="connsiteY29" fmla="*/ 6391816 h 6871645"/>
              <a:gd name="connsiteX30" fmla="*/ 10965683 w 12191997"/>
              <a:gd name="connsiteY30" fmla="*/ 6391816 h 6871645"/>
              <a:gd name="connsiteX31" fmla="*/ 10965683 w 12191997"/>
              <a:gd name="connsiteY31" fmla="*/ 6429812 h 6871645"/>
              <a:gd name="connsiteX32" fmla="*/ 11020956 w 12191997"/>
              <a:gd name="connsiteY32" fmla="*/ 6429812 h 6871645"/>
              <a:gd name="connsiteX33" fmla="*/ 11020956 w 12191997"/>
              <a:gd name="connsiteY33" fmla="*/ 6391816 h 6871645"/>
              <a:gd name="connsiteX34" fmla="*/ 10965683 w 12191997"/>
              <a:gd name="connsiteY34" fmla="*/ 6391816 h 6871645"/>
              <a:gd name="connsiteX35" fmla="*/ 11724677 w 12191997"/>
              <a:gd name="connsiteY35" fmla="*/ 6335620 h 6871645"/>
              <a:gd name="connsiteX36" fmla="*/ 11724677 w 12191997"/>
              <a:gd name="connsiteY36" fmla="*/ 6504631 h 6871645"/>
              <a:gd name="connsiteX37" fmla="*/ 11767593 w 12191997"/>
              <a:gd name="connsiteY37" fmla="*/ 6504631 h 6871645"/>
              <a:gd name="connsiteX38" fmla="*/ 11767593 w 12191997"/>
              <a:gd name="connsiteY38" fmla="*/ 6404097 h 6871645"/>
              <a:gd name="connsiteX39" fmla="*/ 11724677 w 12191997"/>
              <a:gd name="connsiteY39" fmla="*/ 6335620 h 6871645"/>
              <a:gd name="connsiteX40" fmla="*/ 9614514 w 12191997"/>
              <a:gd name="connsiteY40" fmla="*/ 6323281 h 6871645"/>
              <a:gd name="connsiteX41" fmla="*/ 9614514 w 12191997"/>
              <a:gd name="connsiteY41" fmla="*/ 6491869 h 6871645"/>
              <a:gd name="connsiteX42" fmla="*/ 9655662 w 12191997"/>
              <a:gd name="connsiteY42" fmla="*/ 6458736 h 6871645"/>
              <a:gd name="connsiteX43" fmla="*/ 9655662 w 12191997"/>
              <a:gd name="connsiteY43" fmla="*/ 6424007 h 6871645"/>
              <a:gd name="connsiteX44" fmla="*/ 9655662 w 12191997"/>
              <a:gd name="connsiteY44" fmla="*/ 6388472 h 6871645"/>
              <a:gd name="connsiteX45" fmla="*/ 9655662 w 12191997"/>
              <a:gd name="connsiteY45" fmla="*/ 6358336 h 6871645"/>
              <a:gd name="connsiteX46" fmla="*/ 9614514 w 12191997"/>
              <a:gd name="connsiteY46" fmla="*/ 6323281 h 6871645"/>
              <a:gd name="connsiteX47" fmla="*/ 9620183 w 12191997"/>
              <a:gd name="connsiteY47" fmla="*/ 6310885 h 6871645"/>
              <a:gd name="connsiteX48" fmla="*/ 9662234 w 12191997"/>
              <a:gd name="connsiteY48" fmla="*/ 6346651 h 6871645"/>
              <a:gd name="connsiteX49" fmla="*/ 9676668 w 12191997"/>
              <a:gd name="connsiteY49" fmla="*/ 6346651 h 6871645"/>
              <a:gd name="connsiteX50" fmla="*/ 9701114 w 12191997"/>
              <a:gd name="connsiteY50" fmla="*/ 6367427 h 6871645"/>
              <a:gd name="connsiteX51" fmla="*/ 9677206 w 12191997"/>
              <a:gd name="connsiteY51" fmla="*/ 6388510 h 6871645"/>
              <a:gd name="connsiteX52" fmla="*/ 9668827 w 12191997"/>
              <a:gd name="connsiteY52" fmla="*/ 6388510 h 6871645"/>
              <a:gd name="connsiteX53" fmla="*/ 9668827 w 12191997"/>
              <a:gd name="connsiteY53" fmla="*/ 6424008 h 6871645"/>
              <a:gd name="connsiteX54" fmla="*/ 9683664 w 12191997"/>
              <a:gd name="connsiteY54" fmla="*/ 6424008 h 6871645"/>
              <a:gd name="connsiteX55" fmla="*/ 9710455 w 12191997"/>
              <a:gd name="connsiteY55" fmla="*/ 6446686 h 6871645"/>
              <a:gd name="connsiteX56" fmla="*/ 9683664 w 12191997"/>
              <a:gd name="connsiteY56" fmla="*/ 6469383 h 6871645"/>
              <a:gd name="connsiteX57" fmla="*/ 9662196 w 12191997"/>
              <a:gd name="connsiteY57" fmla="*/ 6469383 h 6871645"/>
              <a:gd name="connsiteX58" fmla="*/ 9618396 w 12191997"/>
              <a:gd name="connsiteY58" fmla="*/ 6504631 h 6871645"/>
              <a:gd name="connsiteX59" fmla="*/ 9692696 w 12191997"/>
              <a:gd name="connsiteY59" fmla="*/ 6504631 h 6871645"/>
              <a:gd name="connsiteX60" fmla="*/ 9753371 w 12191997"/>
              <a:gd name="connsiteY60" fmla="*/ 6449703 h 6871645"/>
              <a:gd name="connsiteX61" fmla="*/ 9718488 w 12191997"/>
              <a:gd name="connsiteY61" fmla="*/ 6404327 h 6871645"/>
              <a:gd name="connsiteX62" fmla="*/ 9743473 w 12191997"/>
              <a:gd name="connsiteY62" fmla="*/ 6362776 h 6871645"/>
              <a:gd name="connsiteX63" fmla="*/ 9680050 w 12191997"/>
              <a:gd name="connsiteY63" fmla="*/ 6310885 h 6871645"/>
              <a:gd name="connsiteX64" fmla="*/ 9620183 w 12191997"/>
              <a:gd name="connsiteY64" fmla="*/ 6310885 h 6871645"/>
              <a:gd name="connsiteX65" fmla="*/ 11724677 w 12191997"/>
              <a:gd name="connsiteY65" fmla="*/ 6310866 h 6871645"/>
              <a:gd name="connsiteX66" fmla="*/ 11767593 w 12191997"/>
              <a:gd name="connsiteY66" fmla="*/ 6379343 h 6871645"/>
              <a:gd name="connsiteX67" fmla="*/ 11846160 w 12191997"/>
              <a:gd name="connsiteY67" fmla="*/ 6504631 h 6871645"/>
              <a:gd name="connsiteX68" fmla="*/ 11891805 w 12191997"/>
              <a:gd name="connsiteY68" fmla="*/ 6504631 h 6871645"/>
              <a:gd name="connsiteX69" fmla="*/ 11891805 w 12191997"/>
              <a:gd name="connsiteY69" fmla="*/ 6310866 h 6871645"/>
              <a:gd name="connsiteX70" fmla="*/ 11848562 w 12191997"/>
              <a:gd name="connsiteY70" fmla="*/ 6310866 h 6871645"/>
              <a:gd name="connsiteX71" fmla="*/ 11848562 w 12191997"/>
              <a:gd name="connsiteY71" fmla="*/ 6426795 h 6871645"/>
              <a:gd name="connsiteX72" fmla="*/ 11777721 w 12191997"/>
              <a:gd name="connsiteY72" fmla="*/ 6310866 h 6871645"/>
              <a:gd name="connsiteX73" fmla="*/ 11724677 w 12191997"/>
              <a:gd name="connsiteY73" fmla="*/ 6310866 h 6871645"/>
              <a:gd name="connsiteX74" fmla="*/ 11564083 w 12191997"/>
              <a:gd name="connsiteY74" fmla="*/ 6310866 h 6871645"/>
              <a:gd name="connsiteX75" fmla="*/ 11564083 w 12191997"/>
              <a:gd name="connsiteY75" fmla="*/ 6504631 h 6871645"/>
              <a:gd name="connsiteX76" fmla="*/ 11687084 w 12191997"/>
              <a:gd name="connsiteY76" fmla="*/ 6504631 h 6871645"/>
              <a:gd name="connsiteX77" fmla="*/ 11687084 w 12191997"/>
              <a:gd name="connsiteY77" fmla="*/ 6463637 h 6871645"/>
              <a:gd name="connsiteX78" fmla="*/ 11607268 w 12191997"/>
              <a:gd name="connsiteY78" fmla="*/ 6463637 h 6871645"/>
              <a:gd name="connsiteX79" fmla="*/ 11607268 w 12191997"/>
              <a:gd name="connsiteY79" fmla="*/ 6351572 h 6871645"/>
              <a:gd name="connsiteX80" fmla="*/ 11687084 w 12191997"/>
              <a:gd name="connsiteY80" fmla="*/ 6351572 h 6871645"/>
              <a:gd name="connsiteX81" fmla="*/ 11687084 w 12191997"/>
              <a:gd name="connsiteY81" fmla="*/ 6310866 h 6871645"/>
              <a:gd name="connsiteX82" fmla="*/ 11564083 w 12191997"/>
              <a:gd name="connsiteY82" fmla="*/ 6310866 h 6871645"/>
              <a:gd name="connsiteX83" fmla="*/ 11219065 w 12191997"/>
              <a:gd name="connsiteY83" fmla="*/ 6310866 h 6871645"/>
              <a:gd name="connsiteX84" fmla="*/ 11286677 w 12191997"/>
              <a:gd name="connsiteY84" fmla="*/ 6504631 h 6871645"/>
              <a:gd name="connsiteX85" fmla="*/ 11333687 w 12191997"/>
              <a:gd name="connsiteY85" fmla="*/ 6504631 h 6871645"/>
              <a:gd name="connsiteX86" fmla="*/ 11261539 w 12191997"/>
              <a:gd name="connsiteY86" fmla="*/ 6310866 h 6871645"/>
              <a:gd name="connsiteX87" fmla="*/ 11219065 w 12191997"/>
              <a:gd name="connsiteY87" fmla="*/ 6310866 h 6871645"/>
              <a:gd name="connsiteX88" fmla="*/ 10909275 w 12191997"/>
              <a:gd name="connsiteY88" fmla="*/ 6310866 h 6871645"/>
              <a:gd name="connsiteX89" fmla="*/ 10909352 w 12191997"/>
              <a:gd name="connsiteY89" fmla="*/ 6504631 h 6871645"/>
              <a:gd name="connsiteX90" fmla="*/ 11032353 w 12191997"/>
              <a:gd name="connsiteY90" fmla="*/ 6504631 h 6871645"/>
              <a:gd name="connsiteX91" fmla="*/ 11032353 w 12191997"/>
              <a:gd name="connsiteY91" fmla="*/ 6463637 h 6871645"/>
              <a:gd name="connsiteX92" fmla="*/ 10952479 w 12191997"/>
              <a:gd name="connsiteY92" fmla="*/ 6463637 h 6871645"/>
              <a:gd name="connsiteX93" fmla="*/ 10952479 w 12191997"/>
              <a:gd name="connsiteY93" fmla="*/ 6351572 h 6871645"/>
              <a:gd name="connsiteX94" fmla="*/ 11032276 w 12191997"/>
              <a:gd name="connsiteY94" fmla="*/ 6351572 h 6871645"/>
              <a:gd name="connsiteX95" fmla="*/ 11032276 w 12191997"/>
              <a:gd name="connsiteY95" fmla="*/ 6310866 h 6871645"/>
              <a:gd name="connsiteX96" fmla="*/ 10909275 w 12191997"/>
              <a:gd name="connsiteY96" fmla="*/ 6310866 h 6871645"/>
              <a:gd name="connsiteX97" fmla="*/ 10792347 w 12191997"/>
              <a:gd name="connsiteY97" fmla="*/ 6310866 h 6871645"/>
              <a:gd name="connsiteX98" fmla="*/ 10792347 w 12191997"/>
              <a:gd name="connsiteY98" fmla="*/ 6347382 h 6871645"/>
              <a:gd name="connsiteX99" fmla="*/ 10808222 w 12191997"/>
              <a:gd name="connsiteY99" fmla="*/ 6347382 h 6871645"/>
              <a:gd name="connsiteX100" fmla="*/ 10835551 w 12191997"/>
              <a:gd name="connsiteY100" fmla="*/ 6370445 h 6871645"/>
              <a:gd name="connsiteX101" fmla="*/ 10808222 w 12191997"/>
              <a:gd name="connsiteY101" fmla="*/ 6393507 h 6871645"/>
              <a:gd name="connsiteX102" fmla="*/ 10792347 w 12191997"/>
              <a:gd name="connsiteY102" fmla="*/ 6393507 h 6871645"/>
              <a:gd name="connsiteX103" fmla="*/ 10792347 w 12191997"/>
              <a:gd name="connsiteY103" fmla="*/ 6429812 h 6871645"/>
              <a:gd name="connsiteX104" fmla="*/ 10798112 w 12191997"/>
              <a:gd name="connsiteY104" fmla="*/ 6429812 h 6871645"/>
              <a:gd name="connsiteX105" fmla="*/ 10803571 w 12191997"/>
              <a:gd name="connsiteY105" fmla="*/ 6429697 h 6871645"/>
              <a:gd name="connsiteX106" fmla="*/ 10841547 w 12191997"/>
              <a:gd name="connsiteY106" fmla="*/ 6504650 h 6871645"/>
              <a:gd name="connsiteX107" fmla="*/ 10889056 w 12191997"/>
              <a:gd name="connsiteY107" fmla="*/ 6504650 h 6871645"/>
              <a:gd name="connsiteX108" fmla="*/ 10845641 w 12191997"/>
              <a:gd name="connsiteY108" fmla="*/ 6421894 h 6871645"/>
              <a:gd name="connsiteX109" fmla="*/ 10879274 w 12191997"/>
              <a:gd name="connsiteY109" fmla="*/ 6370195 h 6871645"/>
              <a:gd name="connsiteX110" fmla="*/ 10816409 w 12191997"/>
              <a:gd name="connsiteY110" fmla="*/ 6310866 h 6871645"/>
              <a:gd name="connsiteX111" fmla="*/ 10792347 w 12191997"/>
              <a:gd name="connsiteY111" fmla="*/ 6310866 h 6871645"/>
              <a:gd name="connsiteX112" fmla="*/ 10736016 w 12191997"/>
              <a:gd name="connsiteY112" fmla="*/ 6310866 h 6871645"/>
              <a:gd name="connsiteX113" fmla="*/ 10736093 w 12191997"/>
              <a:gd name="connsiteY113" fmla="*/ 6504535 h 6871645"/>
              <a:gd name="connsiteX114" fmla="*/ 10779278 w 12191997"/>
              <a:gd name="connsiteY114" fmla="*/ 6504535 h 6871645"/>
              <a:gd name="connsiteX115" fmla="*/ 10779278 w 12191997"/>
              <a:gd name="connsiteY115" fmla="*/ 6310866 h 6871645"/>
              <a:gd name="connsiteX116" fmla="*/ 10736016 w 12191997"/>
              <a:gd name="connsiteY116" fmla="*/ 6310866 h 6871645"/>
              <a:gd name="connsiteX117" fmla="*/ 9875872 w 12191997"/>
              <a:gd name="connsiteY117" fmla="*/ 6310866 h 6871645"/>
              <a:gd name="connsiteX118" fmla="*/ 9843065 w 12191997"/>
              <a:gd name="connsiteY118" fmla="*/ 6377306 h 6871645"/>
              <a:gd name="connsiteX119" fmla="*/ 9863726 w 12191997"/>
              <a:gd name="connsiteY119" fmla="*/ 6419703 h 6871645"/>
              <a:gd name="connsiteX120" fmla="*/ 9923977 w 12191997"/>
              <a:gd name="connsiteY120" fmla="*/ 6310866 h 6871645"/>
              <a:gd name="connsiteX121" fmla="*/ 9875872 w 12191997"/>
              <a:gd name="connsiteY121" fmla="*/ 6310866 h 6871645"/>
              <a:gd name="connsiteX122" fmla="*/ 9745529 w 12191997"/>
              <a:gd name="connsiteY122" fmla="*/ 6310866 h 6871645"/>
              <a:gd name="connsiteX123" fmla="*/ 9812795 w 12191997"/>
              <a:gd name="connsiteY123" fmla="*/ 6433867 h 6871645"/>
              <a:gd name="connsiteX124" fmla="*/ 9812795 w 12191997"/>
              <a:gd name="connsiteY124" fmla="*/ 6504708 h 6871645"/>
              <a:gd name="connsiteX125" fmla="*/ 9855980 w 12191997"/>
              <a:gd name="connsiteY125" fmla="*/ 6504708 h 6871645"/>
              <a:gd name="connsiteX126" fmla="*/ 9855980 w 12191997"/>
              <a:gd name="connsiteY126" fmla="*/ 6433752 h 6871645"/>
              <a:gd name="connsiteX127" fmla="*/ 9835704 w 12191997"/>
              <a:gd name="connsiteY127" fmla="*/ 6392220 h 6871645"/>
              <a:gd name="connsiteX128" fmla="*/ 9835704 w 12191997"/>
              <a:gd name="connsiteY128" fmla="*/ 6392354 h 6871645"/>
              <a:gd name="connsiteX129" fmla="*/ 9796075 w 12191997"/>
              <a:gd name="connsiteY129" fmla="*/ 6310866 h 6871645"/>
              <a:gd name="connsiteX130" fmla="*/ 9745529 w 12191997"/>
              <a:gd name="connsiteY130" fmla="*/ 6310866 h 6871645"/>
              <a:gd name="connsiteX131" fmla="*/ 11045479 w 12191997"/>
              <a:gd name="connsiteY131" fmla="*/ 6310846 h 6871645"/>
              <a:gd name="connsiteX132" fmla="*/ 11045479 w 12191997"/>
              <a:gd name="connsiteY132" fmla="*/ 6351571 h 6871645"/>
              <a:gd name="connsiteX133" fmla="*/ 11084590 w 12191997"/>
              <a:gd name="connsiteY133" fmla="*/ 6351571 h 6871645"/>
              <a:gd name="connsiteX134" fmla="*/ 11084590 w 12191997"/>
              <a:gd name="connsiteY134" fmla="*/ 6504630 h 6871645"/>
              <a:gd name="connsiteX135" fmla="*/ 11127775 w 12191997"/>
              <a:gd name="connsiteY135" fmla="*/ 6504630 h 6871645"/>
              <a:gd name="connsiteX136" fmla="*/ 11127775 w 12191997"/>
              <a:gd name="connsiteY136" fmla="*/ 6351571 h 6871645"/>
              <a:gd name="connsiteX137" fmla="*/ 11177379 w 12191997"/>
              <a:gd name="connsiteY137" fmla="*/ 6351571 h 6871645"/>
              <a:gd name="connsiteX138" fmla="*/ 11177379 w 12191997"/>
              <a:gd name="connsiteY138" fmla="*/ 6310846 h 6871645"/>
              <a:gd name="connsiteX139" fmla="*/ 11045479 w 12191997"/>
              <a:gd name="connsiteY139" fmla="*/ 6310846 h 6871645"/>
              <a:gd name="connsiteX140" fmla="*/ 10362111 w 12191997"/>
              <a:gd name="connsiteY140" fmla="*/ 6310212 h 6871645"/>
              <a:gd name="connsiteX141" fmla="*/ 10362111 w 12191997"/>
              <a:gd name="connsiteY141" fmla="*/ 6503977 h 6871645"/>
              <a:gd name="connsiteX142" fmla="*/ 10405565 w 12191997"/>
              <a:gd name="connsiteY142" fmla="*/ 6503977 h 6871645"/>
              <a:gd name="connsiteX143" fmla="*/ 10405565 w 12191997"/>
              <a:gd name="connsiteY143" fmla="*/ 6351206 h 6871645"/>
              <a:gd name="connsiteX144" fmla="*/ 10486112 w 12191997"/>
              <a:gd name="connsiteY144" fmla="*/ 6351206 h 6871645"/>
              <a:gd name="connsiteX145" fmla="*/ 10486112 w 12191997"/>
              <a:gd name="connsiteY145" fmla="*/ 6310212 h 6871645"/>
              <a:gd name="connsiteX146" fmla="*/ 10362111 w 12191997"/>
              <a:gd name="connsiteY146" fmla="*/ 6310212 h 6871645"/>
              <a:gd name="connsiteX147" fmla="*/ 10596717 w 12191997"/>
              <a:gd name="connsiteY147" fmla="*/ 6307002 h 6871645"/>
              <a:gd name="connsiteX148" fmla="*/ 10502967 w 12191997"/>
              <a:gd name="connsiteY148" fmla="*/ 6407882 h 6871645"/>
              <a:gd name="connsiteX149" fmla="*/ 10603809 w 12191997"/>
              <a:gd name="connsiteY149" fmla="*/ 6508724 h 6871645"/>
              <a:gd name="connsiteX150" fmla="*/ 10675995 w 12191997"/>
              <a:gd name="connsiteY150" fmla="*/ 6479761 h 6871645"/>
              <a:gd name="connsiteX151" fmla="*/ 10644226 w 12191997"/>
              <a:gd name="connsiteY151" fmla="*/ 6449587 h 6871645"/>
              <a:gd name="connsiteX152" fmla="*/ 10603809 w 12191997"/>
              <a:gd name="connsiteY152" fmla="*/ 6466097 h 6871645"/>
              <a:gd name="connsiteX153" fmla="*/ 10547786 w 12191997"/>
              <a:gd name="connsiteY153" fmla="*/ 6407613 h 6871645"/>
              <a:gd name="connsiteX154" fmla="*/ 10596717 w 12191997"/>
              <a:gd name="connsiteY154" fmla="*/ 6349284 h 6871645"/>
              <a:gd name="connsiteX155" fmla="*/ 10596717 w 12191997"/>
              <a:gd name="connsiteY155" fmla="*/ 6307002 h 6871645"/>
              <a:gd name="connsiteX156" fmla="*/ 10609863 w 12191997"/>
              <a:gd name="connsiteY156" fmla="*/ 6306945 h 6871645"/>
              <a:gd name="connsiteX157" fmla="*/ 10609863 w 12191997"/>
              <a:gd name="connsiteY157" fmla="*/ 6349226 h 6871645"/>
              <a:gd name="connsiteX158" fmla="*/ 10659582 w 12191997"/>
              <a:gd name="connsiteY158" fmla="*/ 6407671 h 6871645"/>
              <a:gd name="connsiteX159" fmla="*/ 10652106 w 12191997"/>
              <a:gd name="connsiteY159" fmla="*/ 6439017 h 6871645"/>
              <a:gd name="connsiteX160" fmla="*/ 10684644 w 12191997"/>
              <a:gd name="connsiteY160" fmla="*/ 6469883 h 6871645"/>
              <a:gd name="connsiteX161" fmla="*/ 10704401 w 12191997"/>
              <a:gd name="connsiteY161" fmla="*/ 6407940 h 6871645"/>
              <a:gd name="connsiteX162" fmla="*/ 10609863 w 12191997"/>
              <a:gd name="connsiteY162" fmla="*/ 6306945 h 6871645"/>
              <a:gd name="connsiteX163" fmla="*/ 11438315 w 12191997"/>
              <a:gd name="connsiteY163" fmla="*/ 6306753 h 6871645"/>
              <a:gd name="connsiteX164" fmla="*/ 11338011 w 12191997"/>
              <a:gd name="connsiteY164" fmla="*/ 6407883 h 6871645"/>
              <a:gd name="connsiteX165" fmla="*/ 11439410 w 12191997"/>
              <a:gd name="connsiteY165" fmla="*/ 6508725 h 6871645"/>
              <a:gd name="connsiteX166" fmla="*/ 11527452 w 12191997"/>
              <a:gd name="connsiteY166" fmla="*/ 6447685 h 6871645"/>
              <a:gd name="connsiteX167" fmla="*/ 11528971 w 12191997"/>
              <a:gd name="connsiteY167" fmla="*/ 6442419 h 6871645"/>
              <a:gd name="connsiteX168" fmla="*/ 11485670 w 12191997"/>
              <a:gd name="connsiteY168" fmla="*/ 6442419 h 6871645"/>
              <a:gd name="connsiteX169" fmla="*/ 11439372 w 12191997"/>
              <a:gd name="connsiteY169" fmla="*/ 6468557 h 6871645"/>
              <a:gd name="connsiteX170" fmla="*/ 11382253 w 12191997"/>
              <a:gd name="connsiteY170" fmla="*/ 6407883 h 6871645"/>
              <a:gd name="connsiteX171" fmla="*/ 11438276 w 12191997"/>
              <a:gd name="connsiteY171" fmla="*/ 6347209 h 6871645"/>
              <a:gd name="connsiteX172" fmla="*/ 11481826 w 12191997"/>
              <a:gd name="connsiteY172" fmla="*/ 6370368 h 6871645"/>
              <a:gd name="connsiteX173" fmla="*/ 11522878 w 12191997"/>
              <a:gd name="connsiteY173" fmla="*/ 6354070 h 6871645"/>
              <a:gd name="connsiteX174" fmla="*/ 11438315 w 12191997"/>
              <a:gd name="connsiteY174" fmla="*/ 6306753 h 6871645"/>
              <a:gd name="connsiteX175" fmla="*/ 10235536 w 12191997"/>
              <a:gd name="connsiteY175" fmla="*/ 6306753 h 6871645"/>
              <a:gd name="connsiteX176" fmla="*/ 10135232 w 12191997"/>
              <a:gd name="connsiteY176" fmla="*/ 6407883 h 6871645"/>
              <a:gd name="connsiteX177" fmla="*/ 10236631 w 12191997"/>
              <a:gd name="connsiteY177" fmla="*/ 6508725 h 6871645"/>
              <a:gd name="connsiteX178" fmla="*/ 10324673 w 12191997"/>
              <a:gd name="connsiteY178" fmla="*/ 6447685 h 6871645"/>
              <a:gd name="connsiteX179" fmla="*/ 10325403 w 12191997"/>
              <a:gd name="connsiteY179" fmla="*/ 6445091 h 6871645"/>
              <a:gd name="connsiteX180" fmla="*/ 10281604 w 12191997"/>
              <a:gd name="connsiteY180" fmla="*/ 6445091 h 6871645"/>
              <a:gd name="connsiteX181" fmla="*/ 10236554 w 12191997"/>
              <a:gd name="connsiteY181" fmla="*/ 6468557 h 6871645"/>
              <a:gd name="connsiteX182" fmla="*/ 10179416 w 12191997"/>
              <a:gd name="connsiteY182" fmla="*/ 6407883 h 6871645"/>
              <a:gd name="connsiteX183" fmla="*/ 10235459 w 12191997"/>
              <a:gd name="connsiteY183" fmla="*/ 6347209 h 6871645"/>
              <a:gd name="connsiteX184" fmla="*/ 10279662 w 12191997"/>
              <a:gd name="connsiteY184" fmla="*/ 6371386 h 6871645"/>
              <a:gd name="connsiteX185" fmla="*/ 10320637 w 12191997"/>
              <a:gd name="connsiteY185" fmla="*/ 6355108 h 6871645"/>
              <a:gd name="connsiteX186" fmla="*/ 10235536 w 12191997"/>
              <a:gd name="connsiteY186" fmla="*/ 6306753 h 6871645"/>
              <a:gd name="connsiteX187" fmla="*/ 10017170 w 12191997"/>
              <a:gd name="connsiteY187" fmla="*/ 6306753 h 6871645"/>
              <a:gd name="connsiteX188" fmla="*/ 9916866 w 12191997"/>
              <a:gd name="connsiteY188" fmla="*/ 6407883 h 6871645"/>
              <a:gd name="connsiteX189" fmla="*/ 10018265 w 12191997"/>
              <a:gd name="connsiteY189" fmla="*/ 6508725 h 6871645"/>
              <a:gd name="connsiteX190" fmla="*/ 10106326 w 12191997"/>
              <a:gd name="connsiteY190" fmla="*/ 6447685 h 6871645"/>
              <a:gd name="connsiteX191" fmla="*/ 10107057 w 12191997"/>
              <a:gd name="connsiteY191" fmla="*/ 6445091 h 6871645"/>
              <a:gd name="connsiteX192" fmla="*/ 10063276 w 12191997"/>
              <a:gd name="connsiteY192" fmla="*/ 6445091 h 6871645"/>
              <a:gd name="connsiteX193" fmla="*/ 10018208 w 12191997"/>
              <a:gd name="connsiteY193" fmla="*/ 6468557 h 6871645"/>
              <a:gd name="connsiteX194" fmla="*/ 9961089 w 12191997"/>
              <a:gd name="connsiteY194" fmla="*/ 6407883 h 6871645"/>
              <a:gd name="connsiteX195" fmla="*/ 10017112 w 12191997"/>
              <a:gd name="connsiteY195" fmla="*/ 6347209 h 6871645"/>
              <a:gd name="connsiteX196" fmla="*/ 10061316 w 12191997"/>
              <a:gd name="connsiteY196" fmla="*/ 6371386 h 6871645"/>
              <a:gd name="connsiteX197" fmla="*/ 10102290 w 12191997"/>
              <a:gd name="connsiteY197" fmla="*/ 6355108 h 6871645"/>
              <a:gd name="connsiteX198" fmla="*/ 10017170 w 12191997"/>
              <a:gd name="connsiteY198" fmla="*/ 6306753 h 6871645"/>
              <a:gd name="connsiteX199" fmla="*/ 10646340 w 12191997"/>
              <a:gd name="connsiteY199" fmla="*/ 6259416 h 6871645"/>
              <a:gd name="connsiteX200" fmla="*/ 10624996 w 12191997"/>
              <a:gd name="connsiteY200" fmla="*/ 6280351 h 6871645"/>
              <a:gd name="connsiteX201" fmla="*/ 10625007 w 12191997"/>
              <a:gd name="connsiteY201" fmla="*/ 6281287 h 6871645"/>
              <a:gd name="connsiteX202" fmla="*/ 10645189 w 12191997"/>
              <a:gd name="connsiteY202" fmla="*/ 6302340 h 6871645"/>
              <a:gd name="connsiteX203" fmla="*/ 10646340 w 12191997"/>
              <a:gd name="connsiteY203" fmla="*/ 6302332 h 6871645"/>
              <a:gd name="connsiteX204" fmla="*/ 10646379 w 12191997"/>
              <a:gd name="connsiteY204" fmla="*/ 6302332 h 6871645"/>
              <a:gd name="connsiteX205" fmla="*/ 10668231 w 12191997"/>
              <a:gd name="connsiteY205" fmla="*/ 6281287 h 6871645"/>
              <a:gd name="connsiteX206" fmla="*/ 10646940 w 12191997"/>
              <a:gd name="connsiteY206" fmla="*/ 6259416 h 6871645"/>
              <a:gd name="connsiteX207" fmla="*/ 10646340 w 12191997"/>
              <a:gd name="connsiteY207" fmla="*/ 6259416 h 6871645"/>
              <a:gd name="connsiteX208" fmla="*/ 10561027 w 12191997"/>
              <a:gd name="connsiteY208" fmla="*/ 6259416 h 6871645"/>
              <a:gd name="connsiteX209" fmla="*/ 10539702 w 12191997"/>
              <a:gd name="connsiteY209" fmla="*/ 6280371 h 6871645"/>
              <a:gd name="connsiteX210" fmla="*/ 10539714 w 12191997"/>
              <a:gd name="connsiteY210" fmla="*/ 6281287 h 6871645"/>
              <a:gd name="connsiteX211" fmla="*/ 10559857 w 12191997"/>
              <a:gd name="connsiteY211" fmla="*/ 6302340 h 6871645"/>
              <a:gd name="connsiteX212" fmla="*/ 10561027 w 12191997"/>
              <a:gd name="connsiteY212" fmla="*/ 6302332 h 6871645"/>
              <a:gd name="connsiteX213" fmla="*/ 10561066 w 12191997"/>
              <a:gd name="connsiteY213" fmla="*/ 6302332 h 6871645"/>
              <a:gd name="connsiteX214" fmla="*/ 10582660 w 12191997"/>
              <a:gd name="connsiteY214" fmla="*/ 6281930 h 6871645"/>
              <a:gd name="connsiteX215" fmla="*/ 10582668 w 12191997"/>
              <a:gd name="connsiteY215" fmla="*/ 6281287 h 6871645"/>
              <a:gd name="connsiteX216" fmla="*/ 10561452 w 12191997"/>
              <a:gd name="connsiteY216" fmla="*/ 6259418 h 6871645"/>
              <a:gd name="connsiteX217" fmla="*/ 10561027 w 12191997"/>
              <a:gd name="connsiteY217" fmla="*/ 6259416 h 6871645"/>
              <a:gd name="connsiteX218" fmla="*/ 6141493 w 12191997"/>
              <a:gd name="connsiteY218" fmla="*/ 0 h 6871645"/>
              <a:gd name="connsiteX219" fmla="*/ 12191997 w 12191997"/>
              <a:gd name="connsiteY219" fmla="*/ 13648 h 6871645"/>
              <a:gd name="connsiteX220" fmla="*/ 12191997 w 12191997"/>
              <a:gd name="connsiteY220" fmla="*/ 6871645 h 6871645"/>
              <a:gd name="connsiteX221" fmla="*/ 0 w 12191997"/>
              <a:gd name="connsiteY221" fmla="*/ 6871645 h 6871645"/>
              <a:gd name="connsiteX222" fmla="*/ 6141493 w 12191997"/>
              <a:gd name="connsiteY222" fmla="*/ 0 h 6871645"/>
              <a:gd name="connsiteX0" fmla="*/ 5079746 w 6064152"/>
              <a:gd name="connsiteY0" fmla="*/ 6438095 h 6871645"/>
              <a:gd name="connsiteX1" fmla="*/ 5065697 w 6064152"/>
              <a:gd name="connsiteY1" fmla="*/ 6477436 h 6871645"/>
              <a:gd name="connsiteX2" fmla="*/ 5135423 w 6064152"/>
              <a:gd name="connsiteY2" fmla="*/ 6477436 h 6871645"/>
              <a:gd name="connsiteX3" fmla="*/ 5121682 w 6064152"/>
              <a:gd name="connsiteY3" fmla="*/ 6438095 h 6871645"/>
              <a:gd name="connsiteX4" fmla="*/ 5079746 w 6064152"/>
              <a:gd name="connsiteY4" fmla="*/ 6438095 h 6871645"/>
              <a:gd name="connsiteX5" fmla="*/ 4290866 w 6064152"/>
              <a:gd name="connsiteY5" fmla="*/ 6394487 h 6871645"/>
              <a:gd name="connsiteX6" fmla="*/ 4290866 w 6064152"/>
              <a:gd name="connsiteY6" fmla="*/ 6432713 h 6871645"/>
              <a:gd name="connsiteX7" fmla="*/ 4345928 w 6064152"/>
              <a:gd name="connsiteY7" fmla="*/ 6432713 h 6871645"/>
              <a:gd name="connsiteX8" fmla="*/ 4345928 w 6064152"/>
              <a:gd name="connsiteY8" fmla="*/ 6394487 h 6871645"/>
              <a:gd name="connsiteX9" fmla="*/ 4290866 w 6064152"/>
              <a:gd name="connsiteY9" fmla="*/ 6394487 h 6871645"/>
              <a:gd name="connsiteX10" fmla="*/ 4100080 w 6064152"/>
              <a:gd name="connsiteY10" fmla="*/ 6394487 h 6871645"/>
              <a:gd name="connsiteX11" fmla="*/ 4100080 w 6064152"/>
              <a:gd name="connsiteY11" fmla="*/ 6431926 h 6871645"/>
              <a:gd name="connsiteX12" fmla="*/ 4200191 w 6064152"/>
              <a:gd name="connsiteY12" fmla="*/ 6431926 h 6871645"/>
              <a:gd name="connsiteX13" fmla="*/ 4199711 w 6064152"/>
              <a:gd name="connsiteY13" fmla="*/ 6394487 h 6871645"/>
              <a:gd name="connsiteX14" fmla="*/ 4100080 w 6064152"/>
              <a:gd name="connsiteY14" fmla="*/ 6394487 h 6871645"/>
              <a:gd name="connsiteX15" fmla="*/ 3881810 w 6064152"/>
              <a:gd name="connsiteY15" fmla="*/ 6394487 h 6871645"/>
              <a:gd name="connsiteX16" fmla="*/ 3881810 w 6064152"/>
              <a:gd name="connsiteY16" fmla="*/ 6431926 h 6871645"/>
              <a:gd name="connsiteX17" fmla="*/ 3981922 w 6064152"/>
              <a:gd name="connsiteY17" fmla="*/ 6431926 h 6871645"/>
              <a:gd name="connsiteX18" fmla="*/ 3981383 w 6064152"/>
              <a:gd name="connsiteY18" fmla="*/ 6394487 h 6871645"/>
              <a:gd name="connsiteX19" fmla="*/ 3881810 w 6064152"/>
              <a:gd name="connsiteY19" fmla="*/ 6394487 h 6871645"/>
              <a:gd name="connsiteX20" fmla="*/ 5492550 w 6064152"/>
              <a:gd name="connsiteY20" fmla="*/ 6391816 h 6871645"/>
              <a:gd name="connsiteX21" fmla="*/ 5492550 w 6064152"/>
              <a:gd name="connsiteY21" fmla="*/ 6429812 h 6871645"/>
              <a:gd name="connsiteX22" fmla="*/ 5551552 w 6064152"/>
              <a:gd name="connsiteY22" fmla="*/ 6429812 h 6871645"/>
              <a:gd name="connsiteX23" fmla="*/ 5551552 w 6064152"/>
              <a:gd name="connsiteY23" fmla="*/ 6391816 h 6871645"/>
              <a:gd name="connsiteX24" fmla="*/ 5492550 w 6064152"/>
              <a:gd name="connsiteY24" fmla="*/ 6391816 h 6871645"/>
              <a:gd name="connsiteX25" fmla="*/ 5302955 w 6064152"/>
              <a:gd name="connsiteY25" fmla="*/ 6391816 h 6871645"/>
              <a:gd name="connsiteX26" fmla="*/ 5302955 w 6064152"/>
              <a:gd name="connsiteY26" fmla="*/ 6429274 h 6871645"/>
              <a:gd name="connsiteX27" fmla="*/ 5403470 w 6064152"/>
              <a:gd name="connsiteY27" fmla="*/ 6429274 h 6871645"/>
              <a:gd name="connsiteX28" fmla="*/ 5402048 w 6064152"/>
              <a:gd name="connsiteY28" fmla="*/ 6391816 h 6871645"/>
              <a:gd name="connsiteX29" fmla="*/ 5302955 w 6064152"/>
              <a:gd name="connsiteY29" fmla="*/ 6391816 h 6871645"/>
              <a:gd name="connsiteX30" fmla="*/ 4837838 w 6064152"/>
              <a:gd name="connsiteY30" fmla="*/ 6391816 h 6871645"/>
              <a:gd name="connsiteX31" fmla="*/ 4837838 w 6064152"/>
              <a:gd name="connsiteY31" fmla="*/ 6429812 h 6871645"/>
              <a:gd name="connsiteX32" fmla="*/ 4893111 w 6064152"/>
              <a:gd name="connsiteY32" fmla="*/ 6429812 h 6871645"/>
              <a:gd name="connsiteX33" fmla="*/ 4893111 w 6064152"/>
              <a:gd name="connsiteY33" fmla="*/ 6391816 h 6871645"/>
              <a:gd name="connsiteX34" fmla="*/ 4837838 w 6064152"/>
              <a:gd name="connsiteY34" fmla="*/ 6391816 h 6871645"/>
              <a:gd name="connsiteX35" fmla="*/ 5596832 w 6064152"/>
              <a:gd name="connsiteY35" fmla="*/ 6335620 h 6871645"/>
              <a:gd name="connsiteX36" fmla="*/ 5596832 w 6064152"/>
              <a:gd name="connsiteY36" fmla="*/ 6504631 h 6871645"/>
              <a:gd name="connsiteX37" fmla="*/ 5639748 w 6064152"/>
              <a:gd name="connsiteY37" fmla="*/ 6504631 h 6871645"/>
              <a:gd name="connsiteX38" fmla="*/ 5639748 w 6064152"/>
              <a:gd name="connsiteY38" fmla="*/ 6404097 h 6871645"/>
              <a:gd name="connsiteX39" fmla="*/ 5596832 w 6064152"/>
              <a:gd name="connsiteY39" fmla="*/ 6335620 h 6871645"/>
              <a:gd name="connsiteX40" fmla="*/ 3486669 w 6064152"/>
              <a:gd name="connsiteY40" fmla="*/ 6323281 h 6871645"/>
              <a:gd name="connsiteX41" fmla="*/ 3486669 w 6064152"/>
              <a:gd name="connsiteY41" fmla="*/ 6491869 h 6871645"/>
              <a:gd name="connsiteX42" fmla="*/ 3527817 w 6064152"/>
              <a:gd name="connsiteY42" fmla="*/ 6458736 h 6871645"/>
              <a:gd name="connsiteX43" fmla="*/ 3527817 w 6064152"/>
              <a:gd name="connsiteY43" fmla="*/ 6424007 h 6871645"/>
              <a:gd name="connsiteX44" fmla="*/ 3527817 w 6064152"/>
              <a:gd name="connsiteY44" fmla="*/ 6388472 h 6871645"/>
              <a:gd name="connsiteX45" fmla="*/ 3527817 w 6064152"/>
              <a:gd name="connsiteY45" fmla="*/ 6358336 h 6871645"/>
              <a:gd name="connsiteX46" fmla="*/ 3486669 w 6064152"/>
              <a:gd name="connsiteY46" fmla="*/ 6323281 h 6871645"/>
              <a:gd name="connsiteX47" fmla="*/ 3492338 w 6064152"/>
              <a:gd name="connsiteY47" fmla="*/ 6310885 h 6871645"/>
              <a:gd name="connsiteX48" fmla="*/ 3534389 w 6064152"/>
              <a:gd name="connsiteY48" fmla="*/ 6346651 h 6871645"/>
              <a:gd name="connsiteX49" fmla="*/ 3548823 w 6064152"/>
              <a:gd name="connsiteY49" fmla="*/ 6346651 h 6871645"/>
              <a:gd name="connsiteX50" fmla="*/ 3573269 w 6064152"/>
              <a:gd name="connsiteY50" fmla="*/ 6367427 h 6871645"/>
              <a:gd name="connsiteX51" fmla="*/ 3549361 w 6064152"/>
              <a:gd name="connsiteY51" fmla="*/ 6388510 h 6871645"/>
              <a:gd name="connsiteX52" fmla="*/ 3540982 w 6064152"/>
              <a:gd name="connsiteY52" fmla="*/ 6388510 h 6871645"/>
              <a:gd name="connsiteX53" fmla="*/ 3540982 w 6064152"/>
              <a:gd name="connsiteY53" fmla="*/ 6424008 h 6871645"/>
              <a:gd name="connsiteX54" fmla="*/ 3555819 w 6064152"/>
              <a:gd name="connsiteY54" fmla="*/ 6424008 h 6871645"/>
              <a:gd name="connsiteX55" fmla="*/ 3582610 w 6064152"/>
              <a:gd name="connsiteY55" fmla="*/ 6446686 h 6871645"/>
              <a:gd name="connsiteX56" fmla="*/ 3555819 w 6064152"/>
              <a:gd name="connsiteY56" fmla="*/ 6469383 h 6871645"/>
              <a:gd name="connsiteX57" fmla="*/ 3534351 w 6064152"/>
              <a:gd name="connsiteY57" fmla="*/ 6469383 h 6871645"/>
              <a:gd name="connsiteX58" fmla="*/ 3490551 w 6064152"/>
              <a:gd name="connsiteY58" fmla="*/ 6504631 h 6871645"/>
              <a:gd name="connsiteX59" fmla="*/ 3564851 w 6064152"/>
              <a:gd name="connsiteY59" fmla="*/ 6504631 h 6871645"/>
              <a:gd name="connsiteX60" fmla="*/ 3625526 w 6064152"/>
              <a:gd name="connsiteY60" fmla="*/ 6449703 h 6871645"/>
              <a:gd name="connsiteX61" fmla="*/ 3590643 w 6064152"/>
              <a:gd name="connsiteY61" fmla="*/ 6404327 h 6871645"/>
              <a:gd name="connsiteX62" fmla="*/ 3615628 w 6064152"/>
              <a:gd name="connsiteY62" fmla="*/ 6362776 h 6871645"/>
              <a:gd name="connsiteX63" fmla="*/ 3552205 w 6064152"/>
              <a:gd name="connsiteY63" fmla="*/ 6310885 h 6871645"/>
              <a:gd name="connsiteX64" fmla="*/ 3492338 w 6064152"/>
              <a:gd name="connsiteY64" fmla="*/ 6310885 h 6871645"/>
              <a:gd name="connsiteX65" fmla="*/ 5596832 w 6064152"/>
              <a:gd name="connsiteY65" fmla="*/ 6310866 h 6871645"/>
              <a:gd name="connsiteX66" fmla="*/ 5639748 w 6064152"/>
              <a:gd name="connsiteY66" fmla="*/ 6379343 h 6871645"/>
              <a:gd name="connsiteX67" fmla="*/ 5718315 w 6064152"/>
              <a:gd name="connsiteY67" fmla="*/ 6504631 h 6871645"/>
              <a:gd name="connsiteX68" fmla="*/ 5763960 w 6064152"/>
              <a:gd name="connsiteY68" fmla="*/ 6504631 h 6871645"/>
              <a:gd name="connsiteX69" fmla="*/ 5763960 w 6064152"/>
              <a:gd name="connsiteY69" fmla="*/ 6310866 h 6871645"/>
              <a:gd name="connsiteX70" fmla="*/ 5720717 w 6064152"/>
              <a:gd name="connsiteY70" fmla="*/ 6310866 h 6871645"/>
              <a:gd name="connsiteX71" fmla="*/ 5720717 w 6064152"/>
              <a:gd name="connsiteY71" fmla="*/ 6426795 h 6871645"/>
              <a:gd name="connsiteX72" fmla="*/ 5649876 w 6064152"/>
              <a:gd name="connsiteY72" fmla="*/ 6310866 h 6871645"/>
              <a:gd name="connsiteX73" fmla="*/ 5596832 w 6064152"/>
              <a:gd name="connsiteY73" fmla="*/ 6310866 h 6871645"/>
              <a:gd name="connsiteX74" fmla="*/ 5436238 w 6064152"/>
              <a:gd name="connsiteY74" fmla="*/ 6310866 h 6871645"/>
              <a:gd name="connsiteX75" fmla="*/ 5436238 w 6064152"/>
              <a:gd name="connsiteY75" fmla="*/ 6504631 h 6871645"/>
              <a:gd name="connsiteX76" fmla="*/ 5559239 w 6064152"/>
              <a:gd name="connsiteY76" fmla="*/ 6504631 h 6871645"/>
              <a:gd name="connsiteX77" fmla="*/ 5559239 w 6064152"/>
              <a:gd name="connsiteY77" fmla="*/ 6463637 h 6871645"/>
              <a:gd name="connsiteX78" fmla="*/ 5479423 w 6064152"/>
              <a:gd name="connsiteY78" fmla="*/ 6463637 h 6871645"/>
              <a:gd name="connsiteX79" fmla="*/ 5479423 w 6064152"/>
              <a:gd name="connsiteY79" fmla="*/ 6351572 h 6871645"/>
              <a:gd name="connsiteX80" fmla="*/ 5559239 w 6064152"/>
              <a:gd name="connsiteY80" fmla="*/ 6351572 h 6871645"/>
              <a:gd name="connsiteX81" fmla="*/ 5559239 w 6064152"/>
              <a:gd name="connsiteY81" fmla="*/ 6310866 h 6871645"/>
              <a:gd name="connsiteX82" fmla="*/ 5436238 w 6064152"/>
              <a:gd name="connsiteY82" fmla="*/ 6310866 h 6871645"/>
              <a:gd name="connsiteX83" fmla="*/ 5091220 w 6064152"/>
              <a:gd name="connsiteY83" fmla="*/ 6310866 h 6871645"/>
              <a:gd name="connsiteX84" fmla="*/ 5158832 w 6064152"/>
              <a:gd name="connsiteY84" fmla="*/ 6504631 h 6871645"/>
              <a:gd name="connsiteX85" fmla="*/ 5205842 w 6064152"/>
              <a:gd name="connsiteY85" fmla="*/ 6504631 h 6871645"/>
              <a:gd name="connsiteX86" fmla="*/ 5133694 w 6064152"/>
              <a:gd name="connsiteY86" fmla="*/ 6310866 h 6871645"/>
              <a:gd name="connsiteX87" fmla="*/ 5091220 w 6064152"/>
              <a:gd name="connsiteY87" fmla="*/ 6310866 h 6871645"/>
              <a:gd name="connsiteX88" fmla="*/ 4781430 w 6064152"/>
              <a:gd name="connsiteY88" fmla="*/ 6310866 h 6871645"/>
              <a:gd name="connsiteX89" fmla="*/ 4781507 w 6064152"/>
              <a:gd name="connsiteY89" fmla="*/ 6504631 h 6871645"/>
              <a:gd name="connsiteX90" fmla="*/ 4904508 w 6064152"/>
              <a:gd name="connsiteY90" fmla="*/ 6504631 h 6871645"/>
              <a:gd name="connsiteX91" fmla="*/ 4904508 w 6064152"/>
              <a:gd name="connsiteY91" fmla="*/ 6463637 h 6871645"/>
              <a:gd name="connsiteX92" fmla="*/ 4824634 w 6064152"/>
              <a:gd name="connsiteY92" fmla="*/ 6463637 h 6871645"/>
              <a:gd name="connsiteX93" fmla="*/ 4824634 w 6064152"/>
              <a:gd name="connsiteY93" fmla="*/ 6351572 h 6871645"/>
              <a:gd name="connsiteX94" fmla="*/ 4904431 w 6064152"/>
              <a:gd name="connsiteY94" fmla="*/ 6351572 h 6871645"/>
              <a:gd name="connsiteX95" fmla="*/ 4904431 w 6064152"/>
              <a:gd name="connsiteY95" fmla="*/ 6310866 h 6871645"/>
              <a:gd name="connsiteX96" fmla="*/ 4781430 w 6064152"/>
              <a:gd name="connsiteY96" fmla="*/ 6310866 h 6871645"/>
              <a:gd name="connsiteX97" fmla="*/ 4664502 w 6064152"/>
              <a:gd name="connsiteY97" fmla="*/ 6310866 h 6871645"/>
              <a:gd name="connsiteX98" fmla="*/ 4664502 w 6064152"/>
              <a:gd name="connsiteY98" fmla="*/ 6347382 h 6871645"/>
              <a:gd name="connsiteX99" fmla="*/ 4680377 w 6064152"/>
              <a:gd name="connsiteY99" fmla="*/ 6347382 h 6871645"/>
              <a:gd name="connsiteX100" fmla="*/ 4707706 w 6064152"/>
              <a:gd name="connsiteY100" fmla="*/ 6370445 h 6871645"/>
              <a:gd name="connsiteX101" fmla="*/ 4680377 w 6064152"/>
              <a:gd name="connsiteY101" fmla="*/ 6393507 h 6871645"/>
              <a:gd name="connsiteX102" fmla="*/ 4664502 w 6064152"/>
              <a:gd name="connsiteY102" fmla="*/ 6393507 h 6871645"/>
              <a:gd name="connsiteX103" fmla="*/ 4664502 w 6064152"/>
              <a:gd name="connsiteY103" fmla="*/ 6429812 h 6871645"/>
              <a:gd name="connsiteX104" fmla="*/ 4670267 w 6064152"/>
              <a:gd name="connsiteY104" fmla="*/ 6429812 h 6871645"/>
              <a:gd name="connsiteX105" fmla="*/ 4675726 w 6064152"/>
              <a:gd name="connsiteY105" fmla="*/ 6429697 h 6871645"/>
              <a:gd name="connsiteX106" fmla="*/ 4713702 w 6064152"/>
              <a:gd name="connsiteY106" fmla="*/ 6504650 h 6871645"/>
              <a:gd name="connsiteX107" fmla="*/ 4761211 w 6064152"/>
              <a:gd name="connsiteY107" fmla="*/ 6504650 h 6871645"/>
              <a:gd name="connsiteX108" fmla="*/ 4717796 w 6064152"/>
              <a:gd name="connsiteY108" fmla="*/ 6421894 h 6871645"/>
              <a:gd name="connsiteX109" fmla="*/ 4751429 w 6064152"/>
              <a:gd name="connsiteY109" fmla="*/ 6370195 h 6871645"/>
              <a:gd name="connsiteX110" fmla="*/ 4688564 w 6064152"/>
              <a:gd name="connsiteY110" fmla="*/ 6310866 h 6871645"/>
              <a:gd name="connsiteX111" fmla="*/ 4664502 w 6064152"/>
              <a:gd name="connsiteY111" fmla="*/ 6310866 h 6871645"/>
              <a:gd name="connsiteX112" fmla="*/ 4608171 w 6064152"/>
              <a:gd name="connsiteY112" fmla="*/ 6310866 h 6871645"/>
              <a:gd name="connsiteX113" fmla="*/ 4608248 w 6064152"/>
              <a:gd name="connsiteY113" fmla="*/ 6504535 h 6871645"/>
              <a:gd name="connsiteX114" fmla="*/ 4651433 w 6064152"/>
              <a:gd name="connsiteY114" fmla="*/ 6504535 h 6871645"/>
              <a:gd name="connsiteX115" fmla="*/ 4651433 w 6064152"/>
              <a:gd name="connsiteY115" fmla="*/ 6310866 h 6871645"/>
              <a:gd name="connsiteX116" fmla="*/ 4608171 w 6064152"/>
              <a:gd name="connsiteY116" fmla="*/ 6310866 h 6871645"/>
              <a:gd name="connsiteX117" fmla="*/ 3748027 w 6064152"/>
              <a:gd name="connsiteY117" fmla="*/ 6310866 h 6871645"/>
              <a:gd name="connsiteX118" fmla="*/ 3715220 w 6064152"/>
              <a:gd name="connsiteY118" fmla="*/ 6377306 h 6871645"/>
              <a:gd name="connsiteX119" fmla="*/ 3735881 w 6064152"/>
              <a:gd name="connsiteY119" fmla="*/ 6419703 h 6871645"/>
              <a:gd name="connsiteX120" fmla="*/ 3796132 w 6064152"/>
              <a:gd name="connsiteY120" fmla="*/ 6310866 h 6871645"/>
              <a:gd name="connsiteX121" fmla="*/ 3748027 w 6064152"/>
              <a:gd name="connsiteY121" fmla="*/ 6310866 h 6871645"/>
              <a:gd name="connsiteX122" fmla="*/ 3617684 w 6064152"/>
              <a:gd name="connsiteY122" fmla="*/ 6310866 h 6871645"/>
              <a:gd name="connsiteX123" fmla="*/ 3684950 w 6064152"/>
              <a:gd name="connsiteY123" fmla="*/ 6433867 h 6871645"/>
              <a:gd name="connsiteX124" fmla="*/ 3684950 w 6064152"/>
              <a:gd name="connsiteY124" fmla="*/ 6504708 h 6871645"/>
              <a:gd name="connsiteX125" fmla="*/ 3728135 w 6064152"/>
              <a:gd name="connsiteY125" fmla="*/ 6504708 h 6871645"/>
              <a:gd name="connsiteX126" fmla="*/ 3728135 w 6064152"/>
              <a:gd name="connsiteY126" fmla="*/ 6433752 h 6871645"/>
              <a:gd name="connsiteX127" fmla="*/ 3707859 w 6064152"/>
              <a:gd name="connsiteY127" fmla="*/ 6392220 h 6871645"/>
              <a:gd name="connsiteX128" fmla="*/ 3707859 w 6064152"/>
              <a:gd name="connsiteY128" fmla="*/ 6392354 h 6871645"/>
              <a:gd name="connsiteX129" fmla="*/ 3668230 w 6064152"/>
              <a:gd name="connsiteY129" fmla="*/ 6310866 h 6871645"/>
              <a:gd name="connsiteX130" fmla="*/ 3617684 w 6064152"/>
              <a:gd name="connsiteY130" fmla="*/ 6310866 h 6871645"/>
              <a:gd name="connsiteX131" fmla="*/ 4917634 w 6064152"/>
              <a:gd name="connsiteY131" fmla="*/ 6310846 h 6871645"/>
              <a:gd name="connsiteX132" fmla="*/ 4917634 w 6064152"/>
              <a:gd name="connsiteY132" fmla="*/ 6351571 h 6871645"/>
              <a:gd name="connsiteX133" fmla="*/ 4956745 w 6064152"/>
              <a:gd name="connsiteY133" fmla="*/ 6351571 h 6871645"/>
              <a:gd name="connsiteX134" fmla="*/ 4956745 w 6064152"/>
              <a:gd name="connsiteY134" fmla="*/ 6504630 h 6871645"/>
              <a:gd name="connsiteX135" fmla="*/ 4999930 w 6064152"/>
              <a:gd name="connsiteY135" fmla="*/ 6504630 h 6871645"/>
              <a:gd name="connsiteX136" fmla="*/ 4999930 w 6064152"/>
              <a:gd name="connsiteY136" fmla="*/ 6351571 h 6871645"/>
              <a:gd name="connsiteX137" fmla="*/ 5049534 w 6064152"/>
              <a:gd name="connsiteY137" fmla="*/ 6351571 h 6871645"/>
              <a:gd name="connsiteX138" fmla="*/ 5049534 w 6064152"/>
              <a:gd name="connsiteY138" fmla="*/ 6310846 h 6871645"/>
              <a:gd name="connsiteX139" fmla="*/ 4917634 w 6064152"/>
              <a:gd name="connsiteY139" fmla="*/ 6310846 h 6871645"/>
              <a:gd name="connsiteX140" fmla="*/ 4234266 w 6064152"/>
              <a:gd name="connsiteY140" fmla="*/ 6310212 h 6871645"/>
              <a:gd name="connsiteX141" fmla="*/ 4234266 w 6064152"/>
              <a:gd name="connsiteY141" fmla="*/ 6503977 h 6871645"/>
              <a:gd name="connsiteX142" fmla="*/ 4277720 w 6064152"/>
              <a:gd name="connsiteY142" fmla="*/ 6503977 h 6871645"/>
              <a:gd name="connsiteX143" fmla="*/ 4277720 w 6064152"/>
              <a:gd name="connsiteY143" fmla="*/ 6351206 h 6871645"/>
              <a:gd name="connsiteX144" fmla="*/ 4358267 w 6064152"/>
              <a:gd name="connsiteY144" fmla="*/ 6351206 h 6871645"/>
              <a:gd name="connsiteX145" fmla="*/ 4358267 w 6064152"/>
              <a:gd name="connsiteY145" fmla="*/ 6310212 h 6871645"/>
              <a:gd name="connsiteX146" fmla="*/ 4234266 w 6064152"/>
              <a:gd name="connsiteY146" fmla="*/ 6310212 h 6871645"/>
              <a:gd name="connsiteX147" fmla="*/ 4468872 w 6064152"/>
              <a:gd name="connsiteY147" fmla="*/ 6307002 h 6871645"/>
              <a:gd name="connsiteX148" fmla="*/ 4375122 w 6064152"/>
              <a:gd name="connsiteY148" fmla="*/ 6407882 h 6871645"/>
              <a:gd name="connsiteX149" fmla="*/ 4475964 w 6064152"/>
              <a:gd name="connsiteY149" fmla="*/ 6508724 h 6871645"/>
              <a:gd name="connsiteX150" fmla="*/ 4548150 w 6064152"/>
              <a:gd name="connsiteY150" fmla="*/ 6479761 h 6871645"/>
              <a:gd name="connsiteX151" fmla="*/ 4516381 w 6064152"/>
              <a:gd name="connsiteY151" fmla="*/ 6449587 h 6871645"/>
              <a:gd name="connsiteX152" fmla="*/ 4475964 w 6064152"/>
              <a:gd name="connsiteY152" fmla="*/ 6466097 h 6871645"/>
              <a:gd name="connsiteX153" fmla="*/ 4419941 w 6064152"/>
              <a:gd name="connsiteY153" fmla="*/ 6407613 h 6871645"/>
              <a:gd name="connsiteX154" fmla="*/ 4468872 w 6064152"/>
              <a:gd name="connsiteY154" fmla="*/ 6349284 h 6871645"/>
              <a:gd name="connsiteX155" fmla="*/ 4468872 w 6064152"/>
              <a:gd name="connsiteY155" fmla="*/ 6307002 h 6871645"/>
              <a:gd name="connsiteX156" fmla="*/ 4482018 w 6064152"/>
              <a:gd name="connsiteY156" fmla="*/ 6306945 h 6871645"/>
              <a:gd name="connsiteX157" fmla="*/ 4482018 w 6064152"/>
              <a:gd name="connsiteY157" fmla="*/ 6349226 h 6871645"/>
              <a:gd name="connsiteX158" fmla="*/ 4531737 w 6064152"/>
              <a:gd name="connsiteY158" fmla="*/ 6407671 h 6871645"/>
              <a:gd name="connsiteX159" fmla="*/ 4524261 w 6064152"/>
              <a:gd name="connsiteY159" fmla="*/ 6439017 h 6871645"/>
              <a:gd name="connsiteX160" fmla="*/ 4556799 w 6064152"/>
              <a:gd name="connsiteY160" fmla="*/ 6469883 h 6871645"/>
              <a:gd name="connsiteX161" fmla="*/ 4576556 w 6064152"/>
              <a:gd name="connsiteY161" fmla="*/ 6407940 h 6871645"/>
              <a:gd name="connsiteX162" fmla="*/ 4482018 w 6064152"/>
              <a:gd name="connsiteY162" fmla="*/ 6306945 h 6871645"/>
              <a:gd name="connsiteX163" fmla="*/ 5310470 w 6064152"/>
              <a:gd name="connsiteY163" fmla="*/ 6306753 h 6871645"/>
              <a:gd name="connsiteX164" fmla="*/ 5210166 w 6064152"/>
              <a:gd name="connsiteY164" fmla="*/ 6407883 h 6871645"/>
              <a:gd name="connsiteX165" fmla="*/ 5311565 w 6064152"/>
              <a:gd name="connsiteY165" fmla="*/ 6508725 h 6871645"/>
              <a:gd name="connsiteX166" fmla="*/ 5399607 w 6064152"/>
              <a:gd name="connsiteY166" fmla="*/ 6447685 h 6871645"/>
              <a:gd name="connsiteX167" fmla="*/ 5401126 w 6064152"/>
              <a:gd name="connsiteY167" fmla="*/ 6442419 h 6871645"/>
              <a:gd name="connsiteX168" fmla="*/ 5357825 w 6064152"/>
              <a:gd name="connsiteY168" fmla="*/ 6442419 h 6871645"/>
              <a:gd name="connsiteX169" fmla="*/ 5311527 w 6064152"/>
              <a:gd name="connsiteY169" fmla="*/ 6468557 h 6871645"/>
              <a:gd name="connsiteX170" fmla="*/ 5254408 w 6064152"/>
              <a:gd name="connsiteY170" fmla="*/ 6407883 h 6871645"/>
              <a:gd name="connsiteX171" fmla="*/ 5310431 w 6064152"/>
              <a:gd name="connsiteY171" fmla="*/ 6347209 h 6871645"/>
              <a:gd name="connsiteX172" fmla="*/ 5353981 w 6064152"/>
              <a:gd name="connsiteY172" fmla="*/ 6370368 h 6871645"/>
              <a:gd name="connsiteX173" fmla="*/ 5395033 w 6064152"/>
              <a:gd name="connsiteY173" fmla="*/ 6354070 h 6871645"/>
              <a:gd name="connsiteX174" fmla="*/ 5310470 w 6064152"/>
              <a:gd name="connsiteY174" fmla="*/ 6306753 h 6871645"/>
              <a:gd name="connsiteX175" fmla="*/ 4107691 w 6064152"/>
              <a:gd name="connsiteY175" fmla="*/ 6306753 h 6871645"/>
              <a:gd name="connsiteX176" fmla="*/ 4007387 w 6064152"/>
              <a:gd name="connsiteY176" fmla="*/ 6407883 h 6871645"/>
              <a:gd name="connsiteX177" fmla="*/ 4108786 w 6064152"/>
              <a:gd name="connsiteY177" fmla="*/ 6508725 h 6871645"/>
              <a:gd name="connsiteX178" fmla="*/ 4196828 w 6064152"/>
              <a:gd name="connsiteY178" fmla="*/ 6447685 h 6871645"/>
              <a:gd name="connsiteX179" fmla="*/ 4197558 w 6064152"/>
              <a:gd name="connsiteY179" fmla="*/ 6445091 h 6871645"/>
              <a:gd name="connsiteX180" fmla="*/ 4153759 w 6064152"/>
              <a:gd name="connsiteY180" fmla="*/ 6445091 h 6871645"/>
              <a:gd name="connsiteX181" fmla="*/ 4108709 w 6064152"/>
              <a:gd name="connsiteY181" fmla="*/ 6468557 h 6871645"/>
              <a:gd name="connsiteX182" fmla="*/ 4051571 w 6064152"/>
              <a:gd name="connsiteY182" fmla="*/ 6407883 h 6871645"/>
              <a:gd name="connsiteX183" fmla="*/ 4107614 w 6064152"/>
              <a:gd name="connsiteY183" fmla="*/ 6347209 h 6871645"/>
              <a:gd name="connsiteX184" fmla="*/ 4151817 w 6064152"/>
              <a:gd name="connsiteY184" fmla="*/ 6371386 h 6871645"/>
              <a:gd name="connsiteX185" fmla="*/ 4192792 w 6064152"/>
              <a:gd name="connsiteY185" fmla="*/ 6355108 h 6871645"/>
              <a:gd name="connsiteX186" fmla="*/ 4107691 w 6064152"/>
              <a:gd name="connsiteY186" fmla="*/ 6306753 h 6871645"/>
              <a:gd name="connsiteX187" fmla="*/ 3889325 w 6064152"/>
              <a:gd name="connsiteY187" fmla="*/ 6306753 h 6871645"/>
              <a:gd name="connsiteX188" fmla="*/ 3789021 w 6064152"/>
              <a:gd name="connsiteY188" fmla="*/ 6407883 h 6871645"/>
              <a:gd name="connsiteX189" fmla="*/ 3890420 w 6064152"/>
              <a:gd name="connsiteY189" fmla="*/ 6508725 h 6871645"/>
              <a:gd name="connsiteX190" fmla="*/ 3978481 w 6064152"/>
              <a:gd name="connsiteY190" fmla="*/ 6447685 h 6871645"/>
              <a:gd name="connsiteX191" fmla="*/ 3979212 w 6064152"/>
              <a:gd name="connsiteY191" fmla="*/ 6445091 h 6871645"/>
              <a:gd name="connsiteX192" fmla="*/ 3935431 w 6064152"/>
              <a:gd name="connsiteY192" fmla="*/ 6445091 h 6871645"/>
              <a:gd name="connsiteX193" fmla="*/ 3890363 w 6064152"/>
              <a:gd name="connsiteY193" fmla="*/ 6468557 h 6871645"/>
              <a:gd name="connsiteX194" fmla="*/ 3833244 w 6064152"/>
              <a:gd name="connsiteY194" fmla="*/ 6407883 h 6871645"/>
              <a:gd name="connsiteX195" fmla="*/ 3889267 w 6064152"/>
              <a:gd name="connsiteY195" fmla="*/ 6347209 h 6871645"/>
              <a:gd name="connsiteX196" fmla="*/ 3933471 w 6064152"/>
              <a:gd name="connsiteY196" fmla="*/ 6371386 h 6871645"/>
              <a:gd name="connsiteX197" fmla="*/ 3974445 w 6064152"/>
              <a:gd name="connsiteY197" fmla="*/ 6355108 h 6871645"/>
              <a:gd name="connsiteX198" fmla="*/ 3889325 w 6064152"/>
              <a:gd name="connsiteY198" fmla="*/ 6306753 h 6871645"/>
              <a:gd name="connsiteX199" fmla="*/ 4518495 w 6064152"/>
              <a:gd name="connsiteY199" fmla="*/ 6259416 h 6871645"/>
              <a:gd name="connsiteX200" fmla="*/ 4497151 w 6064152"/>
              <a:gd name="connsiteY200" fmla="*/ 6280351 h 6871645"/>
              <a:gd name="connsiteX201" fmla="*/ 4497162 w 6064152"/>
              <a:gd name="connsiteY201" fmla="*/ 6281287 h 6871645"/>
              <a:gd name="connsiteX202" fmla="*/ 4517344 w 6064152"/>
              <a:gd name="connsiteY202" fmla="*/ 6302340 h 6871645"/>
              <a:gd name="connsiteX203" fmla="*/ 4518495 w 6064152"/>
              <a:gd name="connsiteY203" fmla="*/ 6302332 h 6871645"/>
              <a:gd name="connsiteX204" fmla="*/ 4518534 w 6064152"/>
              <a:gd name="connsiteY204" fmla="*/ 6302332 h 6871645"/>
              <a:gd name="connsiteX205" fmla="*/ 4540386 w 6064152"/>
              <a:gd name="connsiteY205" fmla="*/ 6281287 h 6871645"/>
              <a:gd name="connsiteX206" fmla="*/ 4519095 w 6064152"/>
              <a:gd name="connsiteY206" fmla="*/ 6259416 h 6871645"/>
              <a:gd name="connsiteX207" fmla="*/ 4518495 w 6064152"/>
              <a:gd name="connsiteY207" fmla="*/ 6259416 h 6871645"/>
              <a:gd name="connsiteX208" fmla="*/ 4433182 w 6064152"/>
              <a:gd name="connsiteY208" fmla="*/ 6259416 h 6871645"/>
              <a:gd name="connsiteX209" fmla="*/ 4411857 w 6064152"/>
              <a:gd name="connsiteY209" fmla="*/ 6280371 h 6871645"/>
              <a:gd name="connsiteX210" fmla="*/ 4411869 w 6064152"/>
              <a:gd name="connsiteY210" fmla="*/ 6281287 h 6871645"/>
              <a:gd name="connsiteX211" fmla="*/ 4432012 w 6064152"/>
              <a:gd name="connsiteY211" fmla="*/ 6302340 h 6871645"/>
              <a:gd name="connsiteX212" fmla="*/ 4433182 w 6064152"/>
              <a:gd name="connsiteY212" fmla="*/ 6302332 h 6871645"/>
              <a:gd name="connsiteX213" fmla="*/ 4433221 w 6064152"/>
              <a:gd name="connsiteY213" fmla="*/ 6302332 h 6871645"/>
              <a:gd name="connsiteX214" fmla="*/ 4454815 w 6064152"/>
              <a:gd name="connsiteY214" fmla="*/ 6281930 h 6871645"/>
              <a:gd name="connsiteX215" fmla="*/ 4454823 w 6064152"/>
              <a:gd name="connsiteY215" fmla="*/ 6281287 h 6871645"/>
              <a:gd name="connsiteX216" fmla="*/ 4433607 w 6064152"/>
              <a:gd name="connsiteY216" fmla="*/ 6259418 h 6871645"/>
              <a:gd name="connsiteX217" fmla="*/ 4433182 w 6064152"/>
              <a:gd name="connsiteY217" fmla="*/ 6259416 h 6871645"/>
              <a:gd name="connsiteX218" fmla="*/ 13648 w 6064152"/>
              <a:gd name="connsiteY218" fmla="*/ 0 h 6871645"/>
              <a:gd name="connsiteX219" fmla="*/ 6064152 w 6064152"/>
              <a:gd name="connsiteY219" fmla="*/ 13648 h 6871645"/>
              <a:gd name="connsiteX220" fmla="*/ 6064152 w 6064152"/>
              <a:gd name="connsiteY220" fmla="*/ 6871645 h 6871645"/>
              <a:gd name="connsiteX221" fmla="*/ 0 w 6064152"/>
              <a:gd name="connsiteY221" fmla="*/ 6871645 h 6871645"/>
              <a:gd name="connsiteX222" fmla="*/ 13648 w 6064152"/>
              <a:gd name="connsiteY222" fmla="*/ 0 h 6871645"/>
              <a:gd name="connsiteX0" fmla="*/ 5175280 w 6159686"/>
              <a:gd name="connsiteY0" fmla="*/ 6424447 h 6857997"/>
              <a:gd name="connsiteX1" fmla="*/ 5161231 w 6159686"/>
              <a:gd name="connsiteY1" fmla="*/ 6463788 h 6857997"/>
              <a:gd name="connsiteX2" fmla="*/ 5230957 w 6159686"/>
              <a:gd name="connsiteY2" fmla="*/ 6463788 h 6857997"/>
              <a:gd name="connsiteX3" fmla="*/ 5217216 w 6159686"/>
              <a:gd name="connsiteY3" fmla="*/ 6424447 h 6857997"/>
              <a:gd name="connsiteX4" fmla="*/ 5175280 w 6159686"/>
              <a:gd name="connsiteY4" fmla="*/ 6424447 h 6857997"/>
              <a:gd name="connsiteX5" fmla="*/ 4386400 w 6159686"/>
              <a:gd name="connsiteY5" fmla="*/ 6380839 h 6857997"/>
              <a:gd name="connsiteX6" fmla="*/ 4386400 w 6159686"/>
              <a:gd name="connsiteY6" fmla="*/ 6419065 h 6857997"/>
              <a:gd name="connsiteX7" fmla="*/ 4441462 w 6159686"/>
              <a:gd name="connsiteY7" fmla="*/ 6419065 h 6857997"/>
              <a:gd name="connsiteX8" fmla="*/ 4441462 w 6159686"/>
              <a:gd name="connsiteY8" fmla="*/ 6380839 h 6857997"/>
              <a:gd name="connsiteX9" fmla="*/ 4386400 w 6159686"/>
              <a:gd name="connsiteY9" fmla="*/ 6380839 h 6857997"/>
              <a:gd name="connsiteX10" fmla="*/ 4195614 w 6159686"/>
              <a:gd name="connsiteY10" fmla="*/ 6380839 h 6857997"/>
              <a:gd name="connsiteX11" fmla="*/ 4195614 w 6159686"/>
              <a:gd name="connsiteY11" fmla="*/ 6418278 h 6857997"/>
              <a:gd name="connsiteX12" fmla="*/ 4295725 w 6159686"/>
              <a:gd name="connsiteY12" fmla="*/ 6418278 h 6857997"/>
              <a:gd name="connsiteX13" fmla="*/ 4295245 w 6159686"/>
              <a:gd name="connsiteY13" fmla="*/ 6380839 h 6857997"/>
              <a:gd name="connsiteX14" fmla="*/ 4195614 w 6159686"/>
              <a:gd name="connsiteY14" fmla="*/ 6380839 h 6857997"/>
              <a:gd name="connsiteX15" fmla="*/ 3977344 w 6159686"/>
              <a:gd name="connsiteY15" fmla="*/ 6380839 h 6857997"/>
              <a:gd name="connsiteX16" fmla="*/ 3977344 w 6159686"/>
              <a:gd name="connsiteY16" fmla="*/ 6418278 h 6857997"/>
              <a:gd name="connsiteX17" fmla="*/ 4077456 w 6159686"/>
              <a:gd name="connsiteY17" fmla="*/ 6418278 h 6857997"/>
              <a:gd name="connsiteX18" fmla="*/ 4076917 w 6159686"/>
              <a:gd name="connsiteY18" fmla="*/ 6380839 h 6857997"/>
              <a:gd name="connsiteX19" fmla="*/ 3977344 w 6159686"/>
              <a:gd name="connsiteY19" fmla="*/ 6380839 h 6857997"/>
              <a:gd name="connsiteX20" fmla="*/ 5588084 w 6159686"/>
              <a:gd name="connsiteY20" fmla="*/ 6378168 h 6857997"/>
              <a:gd name="connsiteX21" fmla="*/ 5588084 w 6159686"/>
              <a:gd name="connsiteY21" fmla="*/ 6416164 h 6857997"/>
              <a:gd name="connsiteX22" fmla="*/ 5647086 w 6159686"/>
              <a:gd name="connsiteY22" fmla="*/ 6416164 h 6857997"/>
              <a:gd name="connsiteX23" fmla="*/ 5647086 w 6159686"/>
              <a:gd name="connsiteY23" fmla="*/ 6378168 h 6857997"/>
              <a:gd name="connsiteX24" fmla="*/ 5588084 w 6159686"/>
              <a:gd name="connsiteY24" fmla="*/ 6378168 h 6857997"/>
              <a:gd name="connsiteX25" fmla="*/ 5398489 w 6159686"/>
              <a:gd name="connsiteY25" fmla="*/ 6378168 h 6857997"/>
              <a:gd name="connsiteX26" fmla="*/ 5398489 w 6159686"/>
              <a:gd name="connsiteY26" fmla="*/ 6415626 h 6857997"/>
              <a:gd name="connsiteX27" fmla="*/ 5499004 w 6159686"/>
              <a:gd name="connsiteY27" fmla="*/ 6415626 h 6857997"/>
              <a:gd name="connsiteX28" fmla="*/ 5497582 w 6159686"/>
              <a:gd name="connsiteY28" fmla="*/ 6378168 h 6857997"/>
              <a:gd name="connsiteX29" fmla="*/ 5398489 w 6159686"/>
              <a:gd name="connsiteY29" fmla="*/ 6378168 h 6857997"/>
              <a:gd name="connsiteX30" fmla="*/ 4933372 w 6159686"/>
              <a:gd name="connsiteY30" fmla="*/ 6378168 h 6857997"/>
              <a:gd name="connsiteX31" fmla="*/ 4933372 w 6159686"/>
              <a:gd name="connsiteY31" fmla="*/ 6416164 h 6857997"/>
              <a:gd name="connsiteX32" fmla="*/ 4988645 w 6159686"/>
              <a:gd name="connsiteY32" fmla="*/ 6416164 h 6857997"/>
              <a:gd name="connsiteX33" fmla="*/ 4988645 w 6159686"/>
              <a:gd name="connsiteY33" fmla="*/ 6378168 h 6857997"/>
              <a:gd name="connsiteX34" fmla="*/ 4933372 w 6159686"/>
              <a:gd name="connsiteY34" fmla="*/ 6378168 h 6857997"/>
              <a:gd name="connsiteX35" fmla="*/ 5692366 w 6159686"/>
              <a:gd name="connsiteY35" fmla="*/ 6321972 h 6857997"/>
              <a:gd name="connsiteX36" fmla="*/ 5692366 w 6159686"/>
              <a:gd name="connsiteY36" fmla="*/ 6490983 h 6857997"/>
              <a:gd name="connsiteX37" fmla="*/ 5735282 w 6159686"/>
              <a:gd name="connsiteY37" fmla="*/ 6490983 h 6857997"/>
              <a:gd name="connsiteX38" fmla="*/ 5735282 w 6159686"/>
              <a:gd name="connsiteY38" fmla="*/ 6390449 h 6857997"/>
              <a:gd name="connsiteX39" fmla="*/ 5692366 w 6159686"/>
              <a:gd name="connsiteY39" fmla="*/ 6321972 h 6857997"/>
              <a:gd name="connsiteX40" fmla="*/ 3582203 w 6159686"/>
              <a:gd name="connsiteY40" fmla="*/ 6309633 h 6857997"/>
              <a:gd name="connsiteX41" fmla="*/ 3582203 w 6159686"/>
              <a:gd name="connsiteY41" fmla="*/ 6478221 h 6857997"/>
              <a:gd name="connsiteX42" fmla="*/ 3623351 w 6159686"/>
              <a:gd name="connsiteY42" fmla="*/ 6445088 h 6857997"/>
              <a:gd name="connsiteX43" fmla="*/ 3623351 w 6159686"/>
              <a:gd name="connsiteY43" fmla="*/ 6410359 h 6857997"/>
              <a:gd name="connsiteX44" fmla="*/ 3623351 w 6159686"/>
              <a:gd name="connsiteY44" fmla="*/ 6374824 h 6857997"/>
              <a:gd name="connsiteX45" fmla="*/ 3623351 w 6159686"/>
              <a:gd name="connsiteY45" fmla="*/ 6344688 h 6857997"/>
              <a:gd name="connsiteX46" fmla="*/ 3582203 w 6159686"/>
              <a:gd name="connsiteY46" fmla="*/ 6309633 h 6857997"/>
              <a:gd name="connsiteX47" fmla="*/ 3587872 w 6159686"/>
              <a:gd name="connsiteY47" fmla="*/ 6297237 h 6857997"/>
              <a:gd name="connsiteX48" fmla="*/ 3629923 w 6159686"/>
              <a:gd name="connsiteY48" fmla="*/ 6333003 h 6857997"/>
              <a:gd name="connsiteX49" fmla="*/ 3644357 w 6159686"/>
              <a:gd name="connsiteY49" fmla="*/ 6333003 h 6857997"/>
              <a:gd name="connsiteX50" fmla="*/ 3668803 w 6159686"/>
              <a:gd name="connsiteY50" fmla="*/ 6353779 h 6857997"/>
              <a:gd name="connsiteX51" fmla="*/ 3644895 w 6159686"/>
              <a:gd name="connsiteY51" fmla="*/ 6374862 h 6857997"/>
              <a:gd name="connsiteX52" fmla="*/ 3636516 w 6159686"/>
              <a:gd name="connsiteY52" fmla="*/ 6374862 h 6857997"/>
              <a:gd name="connsiteX53" fmla="*/ 3636516 w 6159686"/>
              <a:gd name="connsiteY53" fmla="*/ 6410360 h 6857997"/>
              <a:gd name="connsiteX54" fmla="*/ 3651353 w 6159686"/>
              <a:gd name="connsiteY54" fmla="*/ 6410360 h 6857997"/>
              <a:gd name="connsiteX55" fmla="*/ 3678144 w 6159686"/>
              <a:gd name="connsiteY55" fmla="*/ 6433038 h 6857997"/>
              <a:gd name="connsiteX56" fmla="*/ 3651353 w 6159686"/>
              <a:gd name="connsiteY56" fmla="*/ 6455735 h 6857997"/>
              <a:gd name="connsiteX57" fmla="*/ 3629885 w 6159686"/>
              <a:gd name="connsiteY57" fmla="*/ 6455735 h 6857997"/>
              <a:gd name="connsiteX58" fmla="*/ 3586085 w 6159686"/>
              <a:gd name="connsiteY58" fmla="*/ 6490983 h 6857997"/>
              <a:gd name="connsiteX59" fmla="*/ 3660385 w 6159686"/>
              <a:gd name="connsiteY59" fmla="*/ 6490983 h 6857997"/>
              <a:gd name="connsiteX60" fmla="*/ 3721060 w 6159686"/>
              <a:gd name="connsiteY60" fmla="*/ 6436055 h 6857997"/>
              <a:gd name="connsiteX61" fmla="*/ 3686177 w 6159686"/>
              <a:gd name="connsiteY61" fmla="*/ 6390679 h 6857997"/>
              <a:gd name="connsiteX62" fmla="*/ 3711162 w 6159686"/>
              <a:gd name="connsiteY62" fmla="*/ 6349128 h 6857997"/>
              <a:gd name="connsiteX63" fmla="*/ 3647739 w 6159686"/>
              <a:gd name="connsiteY63" fmla="*/ 6297237 h 6857997"/>
              <a:gd name="connsiteX64" fmla="*/ 3587872 w 6159686"/>
              <a:gd name="connsiteY64" fmla="*/ 6297237 h 6857997"/>
              <a:gd name="connsiteX65" fmla="*/ 5692366 w 6159686"/>
              <a:gd name="connsiteY65" fmla="*/ 6297218 h 6857997"/>
              <a:gd name="connsiteX66" fmla="*/ 5735282 w 6159686"/>
              <a:gd name="connsiteY66" fmla="*/ 6365695 h 6857997"/>
              <a:gd name="connsiteX67" fmla="*/ 5813849 w 6159686"/>
              <a:gd name="connsiteY67" fmla="*/ 6490983 h 6857997"/>
              <a:gd name="connsiteX68" fmla="*/ 5859494 w 6159686"/>
              <a:gd name="connsiteY68" fmla="*/ 6490983 h 6857997"/>
              <a:gd name="connsiteX69" fmla="*/ 5859494 w 6159686"/>
              <a:gd name="connsiteY69" fmla="*/ 6297218 h 6857997"/>
              <a:gd name="connsiteX70" fmla="*/ 5816251 w 6159686"/>
              <a:gd name="connsiteY70" fmla="*/ 6297218 h 6857997"/>
              <a:gd name="connsiteX71" fmla="*/ 5816251 w 6159686"/>
              <a:gd name="connsiteY71" fmla="*/ 6413147 h 6857997"/>
              <a:gd name="connsiteX72" fmla="*/ 5745410 w 6159686"/>
              <a:gd name="connsiteY72" fmla="*/ 6297218 h 6857997"/>
              <a:gd name="connsiteX73" fmla="*/ 5692366 w 6159686"/>
              <a:gd name="connsiteY73" fmla="*/ 6297218 h 6857997"/>
              <a:gd name="connsiteX74" fmla="*/ 5531772 w 6159686"/>
              <a:gd name="connsiteY74" fmla="*/ 6297218 h 6857997"/>
              <a:gd name="connsiteX75" fmla="*/ 5531772 w 6159686"/>
              <a:gd name="connsiteY75" fmla="*/ 6490983 h 6857997"/>
              <a:gd name="connsiteX76" fmla="*/ 5654773 w 6159686"/>
              <a:gd name="connsiteY76" fmla="*/ 6490983 h 6857997"/>
              <a:gd name="connsiteX77" fmla="*/ 5654773 w 6159686"/>
              <a:gd name="connsiteY77" fmla="*/ 6449989 h 6857997"/>
              <a:gd name="connsiteX78" fmla="*/ 5574957 w 6159686"/>
              <a:gd name="connsiteY78" fmla="*/ 6449989 h 6857997"/>
              <a:gd name="connsiteX79" fmla="*/ 5574957 w 6159686"/>
              <a:gd name="connsiteY79" fmla="*/ 6337924 h 6857997"/>
              <a:gd name="connsiteX80" fmla="*/ 5654773 w 6159686"/>
              <a:gd name="connsiteY80" fmla="*/ 6337924 h 6857997"/>
              <a:gd name="connsiteX81" fmla="*/ 5654773 w 6159686"/>
              <a:gd name="connsiteY81" fmla="*/ 6297218 h 6857997"/>
              <a:gd name="connsiteX82" fmla="*/ 5531772 w 6159686"/>
              <a:gd name="connsiteY82" fmla="*/ 6297218 h 6857997"/>
              <a:gd name="connsiteX83" fmla="*/ 5186754 w 6159686"/>
              <a:gd name="connsiteY83" fmla="*/ 6297218 h 6857997"/>
              <a:gd name="connsiteX84" fmla="*/ 5254366 w 6159686"/>
              <a:gd name="connsiteY84" fmla="*/ 6490983 h 6857997"/>
              <a:gd name="connsiteX85" fmla="*/ 5301376 w 6159686"/>
              <a:gd name="connsiteY85" fmla="*/ 6490983 h 6857997"/>
              <a:gd name="connsiteX86" fmla="*/ 5229228 w 6159686"/>
              <a:gd name="connsiteY86" fmla="*/ 6297218 h 6857997"/>
              <a:gd name="connsiteX87" fmla="*/ 5186754 w 6159686"/>
              <a:gd name="connsiteY87" fmla="*/ 6297218 h 6857997"/>
              <a:gd name="connsiteX88" fmla="*/ 4876964 w 6159686"/>
              <a:gd name="connsiteY88" fmla="*/ 6297218 h 6857997"/>
              <a:gd name="connsiteX89" fmla="*/ 4877041 w 6159686"/>
              <a:gd name="connsiteY89" fmla="*/ 6490983 h 6857997"/>
              <a:gd name="connsiteX90" fmla="*/ 5000042 w 6159686"/>
              <a:gd name="connsiteY90" fmla="*/ 6490983 h 6857997"/>
              <a:gd name="connsiteX91" fmla="*/ 5000042 w 6159686"/>
              <a:gd name="connsiteY91" fmla="*/ 6449989 h 6857997"/>
              <a:gd name="connsiteX92" fmla="*/ 4920168 w 6159686"/>
              <a:gd name="connsiteY92" fmla="*/ 6449989 h 6857997"/>
              <a:gd name="connsiteX93" fmla="*/ 4920168 w 6159686"/>
              <a:gd name="connsiteY93" fmla="*/ 6337924 h 6857997"/>
              <a:gd name="connsiteX94" fmla="*/ 4999965 w 6159686"/>
              <a:gd name="connsiteY94" fmla="*/ 6337924 h 6857997"/>
              <a:gd name="connsiteX95" fmla="*/ 4999965 w 6159686"/>
              <a:gd name="connsiteY95" fmla="*/ 6297218 h 6857997"/>
              <a:gd name="connsiteX96" fmla="*/ 4876964 w 6159686"/>
              <a:gd name="connsiteY96" fmla="*/ 6297218 h 6857997"/>
              <a:gd name="connsiteX97" fmla="*/ 4760036 w 6159686"/>
              <a:gd name="connsiteY97" fmla="*/ 6297218 h 6857997"/>
              <a:gd name="connsiteX98" fmla="*/ 4760036 w 6159686"/>
              <a:gd name="connsiteY98" fmla="*/ 6333734 h 6857997"/>
              <a:gd name="connsiteX99" fmla="*/ 4775911 w 6159686"/>
              <a:gd name="connsiteY99" fmla="*/ 6333734 h 6857997"/>
              <a:gd name="connsiteX100" fmla="*/ 4803240 w 6159686"/>
              <a:gd name="connsiteY100" fmla="*/ 6356797 h 6857997"/>
              <a:gd name="connsiteX101" fmla="*/ 4775911 w 6159686"/>
              <a:gd name="connsiteY101" fmla="*/ 6379859 h 6857997"/>
              <a:gd name="connsiteX102" fmla="*/ 4760036 w 6159686"/>
              <a:gd name="connsiteY102" fmla="*/ 6379859 h 6857997"/>
              <a:gd name="connsiteX103" fmla="*/ 4760036 w 6159686"/>
              <a:gd name="connsiteY103" fmla="*/ 6416164 h 6857997"/>
              <a:gd name="connsiteX104" fmla="*/ 4765801 w 6159686"/>
              <a:gd name="connsiteY104" fmla="*/ 6416164 h 6857997"/>
              <a:gd name="connsiteX105" fmla="*/ 4771260 w 6159686"/>
              <a:gd name="connsiteY105" fmla="*/ 6416049 h 6857997"/>
              <a:gd name="connsiteX106" fmla="*/ 4809236 w 6159686"/>
              <a:gd name="connsiteY106" fmla="*/ 6491002 h 6857997"/>
              <a:gd name="connsiteX107" fmla="*/ 4856745 w 6159686"/>
              <a:gd name="connsiteY107" fmla="*/ 6491002 h 6857997"/>
              <a:gd name="connsiteX108" fmla="*/ 4813330 w 6159686"/>
              <a:gd name="connsiteY108" fmla="*/ 6408246 h 6857997"/>
              <a:gd name="connsiteX109" fmla="*/ 4846963 w 6159686"/>
              <a:gd name="connsiteY109" fmla="*/ 6356547 h 6857997"/>
              <a:gd name="connsiteX110" fmla="*/ 4784098 w 6159686"/>
              <a:gd name="connsiteY110" fmla="*/ 6297218 h 6857997"/>
              <a:gd name="connsiteX111" fmla="*/ 4760036 w 6159686"/>
              <a:gd name="connsiteY111" fmla="*/ 6297218 h 6857997"/>
              <a:gd name="connsiteX112" fmla="*/ 4703705 w 6159686"/>
              <a:gd name="connsiteY112" fmla="*/ 6297218 h 6857997"/>
              <a:gd name="connsiteX113" fmla="*/ 4703782 w 6159686"/>
              <a:gd name="connsiteY113" fmla="*/ 6490887 h 6857997"/>
              <a:gd name="connsiteX114" fmla="*/ 4746967 w 6159686"/>
              <a:gd name="connsiteY114" fmla="*/ 6490887 h 6857997"/>
              <a:gd name="connsiteX115" fmla="*/ 4746967 w 6159686"/>
              <a:gd name="connsiteY115" fmla="*/ 6297218 h 6857997"/>
              <a:gd name="connsiteX116" fmla="*/ 4703705 w 6159686"/>
              <a:gd name="connsiteY116" fmla="*/ 6297218 h 6857997"/>
              <a:gd name="connsiteX117" fmla="*/ 3843561 w 6159686"/>
              <a:gd name="connsiteY117" fmla="*/ 6297218 h 6857997"/>
              <a:gd name="connsiteX118" fmla="*/ 3810754 w 6159686"/>
              <a:gd name="connsiteY118" fmla="*/ 6363658 h 6857997"/>
              <a:gd name="connsiteX119" fmla="*/ 3831415 w 6159686"/>
              <a:gd name="connsiteY119" fmla="*/ 6406055 h 6857997"/>
              <a:gd name="connsiteX120" fmla="*/ 3891666 w 6159686"/>
              <a:gd name="connsiteY120" fmla="*/ 6297218 h 6857997"/>
              <a:gd name="connsiteX121" fmla="*/ 3843561 w 6159686"/>
              <a:gd name="connsiteY121" fmla="*/ 6297218 h 6857997"/>
              <a:gd name="connsiteX122" fmla="*/ 3713218 w 6159686"/>
              <a:gd name="connsiteY122" fmla="*/ 6297218 h 6857997"/>
              <a:gd name="connsiteX123" fmla="*/ 3780484 w 6159686"/>
              <a:gd name="connsiteY123" fmla="*/ 6420219 h 6857997"/>
              <a:gd name="connsiteX124" fmla="*/ 3780484 w 6159686"/>
              <a:gd name="connsiteY124" fmla="*/ 6491060 h 6857997"/>
              <a:gd name="connsiteX125" fmla="*/ 3823669 w 6159686"/>
              <a:gd name="connsiteY125" fmla="*/ 6491060 h 6857997"/>
              <a:gd name="connsiteX126" fmla="*/ 3823669 w 6159686"/>
              <a:gd name="connsiteY126" fmla="*/ 6420104 h 6857997"/>
              <a:gd name="connsiteX127" fmla="*/ 3803393 w 6159686"/>
              <a:gd name="connsiteY127" fmla="*/ 6378572 h 6857997"/>
              <a:gd name="connsiteX128" fmla="*/ 3803393 w 6159686"/>
              <a:gd name="connsiteY128" fmla="*/ 6378706 h 6857997"/>
              <a:gd name="connsiteX129" fmla="*/ 3763764 w 6159686"/>
              <a:gd name="connsiteY129" fmla="*/ 6297218 h 6857997"/>
              <a:gd name="connsiteX130" fmla="*/ 3713218 w 6159686"/>
              <a:gd name="connsiteY130" fmla="*/ 6297218 h 6857997"/>
              <a:gd name="connsiteX131" fmla="*/ 5013168 w 6159686"/>
              <a:gd name="connsiteY131" fmla="*/ 6297198 h 6857997"/>
              <a:gd name="connsiteX132" fmla="*/ 5013168 w 6159686"/>
              <a:gd name="connsiteY132" fmla="*/ 6337923 h 6857997"/>
              <a:gd name="connsiteX133" fmla="*/ 5052279 w 6159686"/>
              <a:gd name="connsiteY133" fmla="*/ 6337923 h 6857997"/>
              <a:gd name="connsiteX134" fmla="*/ 5052279 w 6159686"/>
              <a:gd name="connsiteY134" fmla="*/ 6490982 h 6857997"/>
              <a:gd name="connsiteX135" fmla="*/ 5095464 w 6159686"/>
              <a:gd name="connsiteY135" fmla="*/ 6490982 h 6857997"/>
              <a:gd name="connsiteX136" fmla="*/ 5095464 w 6159686"/>
              <a:gd name="connsiteY136" fmla="*/ 6337923 h 6857997"/>
              <a:gd name="connsiteX137" fmla="*/ 5145068 w 6159686"/>
              <a:gd name="connsiteY137" fmla="*/ 6337923 h 6857997"/>
              <a:gd name="connsiteX138" fmla="*/ 5145068 w 6159686"/>
              <a:gd name="connsiteY138" fmla="*/ 6297198 h 6857997"/>
              <a:gd name="connsiteX139" fmla="*/ 5013168 w 6159686"/>
              <a:gd name="connsiteY139" fmla="*/ 6297198 h 6857997"/>
              <a:gd name="connsiteX140" fmla="*/ 4329800 w 6159686"/>
              <a:gd name="connsiteY140" fmla="*/ 6296564 h 6857997"/>
              <a:gd name="connsiteX141" fmla="*/ 4329800 w 6159686"/>
              <a:gd name="connsiteY141" fmla="*/ 6490329 h 6857997"/>
              <a:gd name="connsiteX142" fmla="*/ 4373254 w 6159686"/>
              <a:gd name="connsiteY142" fmla="*/ 6490329 h 6857997"/>
              <a:gd name="connsiteX143" fmla="*/ 4373254 w 6159686"/>
              <a:gd name="connsiteY143" fmla="*/ 6337558 h 6857997"/>
              <a:gd name="connsiteX144" fmla="*/ 4453801 w 6159686"/>
              <a:gd name="connsiteY144" fmla="*/ 6337558 h 6857997"/>
              <a:gd name="connsiteX145" fmla="*/ 4453801 w 6159686"/>
              <a:gd name="connsiteY145" fmla="*/ 6296564 h 6857997"/>
              <a:gd name="connsiteX146" fmla="*/ 4329800 w 6159686"/>
              <a:gd name="connsiteY146" fmla="*/ 6296564 h 6857997"/>
              <a:gd name="connsiteX147" fmla="*/ 4564406 w 6159686"/>
              <a:gd name="connsiteY147" fmla="*/ 6293354 h 6857997"/>
              <a:gd name="connsiteX148" fmla="*/ 4470656 w 6159686"/>
              <a:gd name="connsiteY148" fmla="*/ 6394234 h 6857997"/>
              <a:gd name="connsiteX149" fmla="*/ 4571498 w 6159686"/>
              <a:gd name="connsiteY149" fmla="*/ 6495076 h 6857997"/>
              <a:gd name="connsiteX150" fmla="*/ 4643684 w 6159686"/>
              <a:gd name="connsiteY150" fmla="*/ 6466113 h 6857997"/>
              <a:gd name="connsiteX151" fmla="*/ 4611915 w 6159686"/>
              <a:gd name="connsiteY151" fmla="*/ 6435939 h 6857997"/>
              <a:gd name="connsiteX152" fmla="*/ 4571498 w 6159686"/>
              <a:gd name="connsiteY152" fmla="*/ 6452449 h 6857997"/>
              <a:gd name="connsiteX153" fmla="*/ 4515475 w 6159686"/>
              <a:gd name="connsiteY153" fmla="*/ 6393965 h 6857997"/>
              <a:gd name="connsiteX154" fmla="*/ 4564406 w 6159686"/>
              <a:gd name="connsiteY154" fmla="*/ 6335636 h 6857997"/>
              <a:gd name="connsiteX155" fmla="*/ 4564406 w 6159686"/>
              <a:gd name="connsiteY155" fmla="*/ 6293354 h 6857997"/>
              <a:gd name="connsiteX156" fmla="*/ 4577552 w 6159686"/>
              <a:gd name="connsiteY156" fmla="*/ 6293297 h 6857997"/>
              <a:gd name="connsiteX157" fmla="*/ 4577552 w 6159686"/>
              <a:gd name="connsiteY157" fmla="*/ 6335578 h 6857997"/>
              <a:gd name="connsiteX158" fmla="*/ 4627271 w 6159686"/>
              <a:gd name="connsiteY158" fmla="*/ 6394023 h 6857997"/>
              <a:gd name="connsiteX159" fmla="*/ 4619795 w 6159686"/>
              <a:gd name="connsiteY159" fmla="*/ 6425369 h 6857997"/>
              <a:gd name="connsiteX160" fmla="*/ 4652333 w 6159686"/>
              <a:gd name="connsiteY160" fmla="*/ 6456235 h 6857997"/>
              <a:gd name="connsiteX161" fmla="*/ 4672090 w 6159686"/>
              <a:gd name="connsiteY161" fmla="*/ 6394292 h 6857997"/>
              <a:gd name="connsiteX162" fmla="*/ 4577552 w 6159686"/>
              <a:gd name="connsiteY162" fmla="*/ 6293297 h 6857997"/>
              <a:gd name="connsiteX163" fmla="*/ 5406004 w 6159686"/>
              <a:gd name="connsiteY163" fmla="*/ 6293105 h 6857997"/>
              <a:gd name="connsiteX164" fmla="*/ 5305700 w 6159686"/>
              <a:gd name="connsiteY164" fmla="*/ 6394235 h 6857997"/>
              <a:gd name="connsiteX165" fmla="*/ 5407099 w 6159686"/>
              <a:gd name="connsiteY165" fmla="*/ 6495077 h 6857997"/>
              <a:gd name="connsiteX166" fmla="*/ 5495141 w 6159686"/>
              <a:gd name="connsiteY166" fmla="*/ 6434037 h 6857997"/>
              <a:gd name="connsiteX167" fmla="*/ 5496660 w 6159686"/>
              <a:gd name="connsiteY167" fmla="*/ 6428771 h 6857997"/>
              <a:gd name="connsiteX168" fmla="*/ 5453359 w 6159686"/>
              <a:gd name="connsiteY168" fmla="*/ 6428771 h 6857997"/>
              <a:gd name="connsiteX169" fmla="*/ 5407061 w 6159686"/>
              <a:gd name="connsiteY169" fmla="*/ 6454909 h 6857997"/>
              <a:gd name="connsiteX170" fmla="*/ 5349942 w 6159686"/>
              <a:gd name="connsiteY170" fmla="*/ 6394235 h 6857997"/>
              <a:gd name="connsiteX171" fmla="*/ 5405965 w 6159686"/>
              <a:gd name="connsiteY171" fmla="*/ 6333561 h 6857997"/>
              <a:gd name="connsiteX172" fmla="*/ 5449515 w 6159686"/>
              <a:gd name="connsiteY172" fmla="*/ 6356720 h 6857997"/>
              <a:gd name="connsiteX173" fmla="*/ 5490567 w 6159686"/>
              <a:gd name="connsiteY173" fmla="*/ 6340422 h 6857997"/>
              <a:gd name="connsiteX174" fmla="*/ 5406004 w 6159686"/>
              <a:gd name="connsiteY174" fmla="*/ 6293105 h 6857997"/>
              <a:gd name="connsiteX175" fmla="*/ 4203225 w 6159686"/>
              <a:gd name="connsiteY175" fmla="*/ 6293105 h 6857997"/>
              <a:gd name="connsiteX176" fmla="*/ 4102921 w 6159686"/>
              <a:gd name="connsiteY176" fmla="*/ 6394235 h 6857997"/>
              <a:gd name="connsiteX177" fmla="*/ 4204320 w 6159686"/>
              <a:gd name="connsiteY177" fmla="*/ 6495077 h 6857997"/>
              <a:gd name="connsiteX178" fmla="*/ 4292362 w 6159686"/>
              <a:gd name="connsiteY178" fmla="*/ 6434037 h 6857997"/>
              <a:gd name="connsiteX179" fmla="*/ 4293092 w 6159686"/>
              <a:gd name="connsiteY179" fmla="*/ 6431443 h 6857997"/>
              <a:gd name="connsiteX180" fmla="*/ 4249293 w 6159686"/>
              <a:gd name="connsiteY180" fmla="*/ 6431443 h 6857997"/>
              <a:gd name="connsiteX181" fmla="*/ 4204243 w 6159686"/>
              <a:gd name="connsiteY181" fmla="*/ 6454909 h 6857997"/>
              <a:gd name="connsiteX182" fmla="*/ 4147105 w 6159686"/>
              <a:gd name="connsiteY182" fmla="*/ 6394235 h 6857997"/>
              <a:gd name="connsiteX183" fmla="*/ 4203148 w 6159686"/>
              <a:gd name="connsiteY183" fmla="*/ 6333561 h 6857997"/>
              <a:gd name="connsiteX184" fmla="*/ 4247351 w 6159686"/>
              <a:gd name="connsiteY184" fmla="*/ 6357738 h 6857997"/>
              <a:gd name="connsiteX185" fmla="*/ 4288326 w 6159686"/>
              <a:gd name="connsiteY185" fmla="*/ 6341460 h 6857997"/>
              <a:gd name="connsiteX186" fmla="*/ 4203225 w 6159686"/>
              <a:gd name="connsiteY186" fmla="*/ 6293105 h 6857997"/>
              <a:gd name="connsiteX187" fmla="*/ 3984859 w 6159686"/>
              <a:gd name="connsiteY187" fmla="*/ 6293105 h 6857997"/>
              <a:gd name="connsiteX188" fmla="*/ 3884555 w 6159686"/>
              <a:gd name="connsiteY188" fmla="*/ 6394235 h 6857997"/>
              <a:gd name="connsiteX189" fmla="*/ 3985954 w 6159686"/>
              <a:gd name="connsiteY189" fmla="*/ 6495077 h 6857997"/>
              <a:gd name="connsiteX190" fmla="*/ 4074015 w 6159686"/>
              <a:gd name="connsiteY190" fmla="*/ 6434037 h 6857997"/>
              <a:gd name="connsiteX191" fmla="*/ 4074746 w 6159686"/>
              <a:gd name="connsiteY191" fmla="*/ 6431443 h 6857997"/>
              <a:gd name="connsiteX192" fmla="*/ 4030965 w 6159686"/>
              <a:gd name="connsiteY192" fmla="*/ 6431443 h 6857997"/>
              <a:gd name="connsiteX193" fmla="*/ 3985897 w 6159686"/>
              <a:gd name="connsiteY193" fmla="*/ 6454909 h 6857997"/>
              <a:gd name="connsiteX194" fmla="*/ 3928778 w 6159686"/>
              <a:gd name="connsiteY194" fmla="*/ 6394235 h 6857997"/>
              <a:gd name="connsiteX195" fmla="*/ 3984801 w 6159686"/>
              <a:gd name="connsiteY195" fmla="*/ 6333561 h 6857997"/>
              <a:gd name="connsiteX196" fmla="*/ 4029005 w 6159686"/>
              <a:gd name="connsiteY196" fmla="*/ 6357738 h 6857997"/>
              <a:gd name="connsiteX197" fmla="*/ 4069979 w 6159686"/>
              <a:gd name="connsiteY197" fmla="*/ 6341460 h 6857997"/>
              <a:gd name="connsiteX198" fmla="*/ 3984859 w 6159686"/>
              <a:gd name="connsiteY198" fmla="*/ 6293105 h 6857997"/>
              <a:gd name="connsiteX199" fmla="*/ 4614029 w 6159686"/>
              <a:gd name="connsiteY199" fmla="*/ 6245768 h 6857997"/>
              <a:gd name="connsiteX200" fmla="*/ 4592685 w 6159686"/>
              <a:gd name="connsiteY200" fmla="*/ 6266703 h 6857997"/>
              <a:gd name="connsiteX201" fmla="*/ 4592696 w 6159686"/>
              <a:gd name="connsiteY201" fmla="*/ 6267639 h 6857997"/>
              <a:gd name="connsiteX202" fmla="*/ 4612878 w 6159686"/>
              <a:gd name="connsiteY202" fmla="*/ 6288692 h 6857997"/>
              <a:gd name="connsiteX203" fmla="*/ 4614029 w 6159686"/>
              <a:gd name="connsiteY203" fmla="*/ 6288684 h 6857997"/>
              <a:gd name="connsiteX204" fmla="*/ 4614068 w 6159686"/>
              <a:gd name="connsiteY204" fmla="*/ 6288684 h 6857997"/>
              <a:gd name="connsiteX205" fmla="*/ 4635920 w 6159686"/>
              <a:gd name="connsiteY205" fmla="*/ 6267639 h 6857997"/>
              <a:gd name="connsiteX206" fmla="*/ 4614629 w 6159686"/>
              <a:gd name="connsiteY206" fmla="*/ 6245768 h 6857997"/>
              <a:gd name="connsiteX207" fmla="*/ 4614029 w 6159686"/>
              <a:gd name="connsiteY207" fmla="*/ 6245768 h 6857997"/>
              <a:gd name="connsiteX208" fmla="*/ 4528716 w 6159686"/>
              <a:gd name="connsiteY208" fmla="*/ 6245768 h 6857997"/>
              <a:gd name="connsiteX209" fmla="*/ 4507391 w 6159686"/>
              <a:gd name="connsiteY209" fmla="*/ 6266723 h 6857997"/>
              <a:gd name="connsiteX210" fmla="*/ 4507403 w 6159686"/>
              <a:gd name="connsiteY210" fmla="*/ 6267639 h 6857997"/>
              <a:gd name="connsiteX211" fmla="*/ 4527546 w 6159686"/>
              <a:gd name="connsiteY211" fmla="*/ 6288692 h 6857997"/>
              <a:gd name="connsiteX212" fmla="*/ 4528716 w 6159686"/>
              <a:gd name="connsiteY212" fmla="*/ 6288684 h 6857997"/>
              <a:gd name="connsiteX213" fmla="*/ 4528755 w 6159686"/>
              <a:gd name="connsiteY213" fmla="*/ 6288684 h 6857997"/>
              <a:gd name="connsiteX214" fmla="*/ 4550349 w 6159686"/>
              <a:gd name="connsiteY214" fmla="*/ 6268282 h 6857997"/>
              <a:gd name="connsiteX215" fmla="*/ 4550357 w 6159686"/>
              <a:gd name="connsiteY215" fmla="*/ 6267639 h 6857997"/>
              <a:gd name="connsiteX216" fmla="*/ 4529141 w 6159686"/>
              <a:gd name="connsiteY216" fmla="*/ 6245770 h 6857997"/>
              <a:gd name="connsiteX217" fmla="*/ 4528716 w 6159686"/>
              <a:gd name="connsiteY217" fmla="*/ 6245768 h 6857997"/>
              <a:gd name="connsiteX218" fmla="*/ 0 w 6159686"/>
              <a:gd name="connsiteY218" fmla="*/ 13647 h 6857997"/>
              <a:gd name="connsiteX219" fmla="*/ 6159686 w 6159686"/>
              <a:gd name="connsiteY219" fmla="*/ 0 h 6857997"/>
              <a:gd name="connsiteX220" fmla="*/ 6159686 w 6159686"/>
              <a:gd name="connsiteY220" fmla="*/ 6857997 h 6857997"/>
              <a:gd name="connsiteX221" fmla="*/ 95534 w 6159686"/>
              <a:gd name="connsiteY221" fmla="*/ 6857997 h 6857997"/>
              <a:gd name="connsiteX222" fmla="*/ 0 w 6159686"/>
              <a:gd name="connsiteY222" fmla="*/ 13647 h 6857997"/>
              <a:gd name="connsiteX0" fmla="*/ 5188928 w 6173334"/>
              <a:gd name="connsiteY0" fmla="*/ 6424447 h 6871645"/>
              <a:gd name="connsiteX1" fmla="*/ 5174879 w 6173334"/>
              <a:gd name="connsiteY1" fmla="*/ 6463788 h 6871645"/>
              <a:gd name="connsiteX2" fmla="*/ 5244605 w 6173334"/>
              <a:gd name="connsiteY2" fmla="*/ 6463788 h 6871645"/>
              <a:gd name="connsiteX3" fmla="*/ 5230864 w 6173334"/>
              <a:gd name="connsiteY3" fmla="*/ 6424447 h 6871645"/>
              <a:gd name="connsiteX4" fmla="*/ 5188928 w 6173334"/>
              <a:gd name="connsiteY4" fmla="*/ 6424447 h 6871645"/>
              <a:gd name="connsiteX5" fmla="*/ 4400048 w 6173334"/>
              <a:gd name="connsiteY5" fmla="*/ 6380839 h 6871645"/>
              <a:gd name="connsiteX6" fmla="*/ 4400048 w 6173334"/>
              <a:gd name="connsiteY6" fmla="*/ 6419065 h 6871645"/>
              <a:gd name="connsiteX7" fmla="*/ 4455110 w 6173334"/>
              <a:gd name="connsiteY7" fmla="*/ 6419065 h 6871645"/>
              <a:gd name="connsiteX8" fmla="*/ 4455110 w 6173334"/>
              <a:gd name="connsiteY8" fmla="*/ 6380839 h 6871645"/>
              <a:gd name="connsiteX9" fmla="*/ 4400048 w 6173334"/>
              <a:gd name="connsiteY9" fmla="*/ 6380839 h 6871645"/>
              <a:gd name="connsiteX10" fmla="*/ 4209262 w 6173334"/>
              <a:gd name="connsiteY10" fmla="*/ 6380839 h 6871645"/>
              <a:gd name="connsiteX11" fmla="*/ 4209262 w 6173334"/>
              <a:gd name="connsiteY11" fmla="*/ 6418278 h 6871645"/>
              <a:gd name="connsiteX12" fmla="*/ 4309373 w 6173334"/>
              <a:gd name="connsiteY12" fmla="*/ 6418278 h 6871645"/>
              <a:gd name="connsiteX13" fmla="*/ 4308893 w 6173334"/>
              <a:gd name="connsiteY13" fmla="*/ 6380839 h 6871645"/>
              <a:gd name="connsiteX14" fmla="*/ 4209262 w 6173334"/>
              <a:gd name="connsiteY14" fmla="*/ 6380839 h 6871645"/>
              <a:gd name="connsiteX15" fmla="*/ 3990992 w 6173334"/>
              <a:gd name="connsiteY15" fmla="*/ 6380839 h 6871645"/>
              <a:gd name="connsiteX16" fmla="*/ 3990992 w 6173334"/>
              <a:gd name="connsiteY16" fmla="*/ 6418278 h 6871645"/>
              <a:gd name="connsiteX17" fmla="*/ 4091104 w 6173334"/>
              <a:gd name="connsiteY17" fmla="*/ 6418278 h 6871645"/>
              <a:gd name="connsiteX18" fmla="*/ 4090565 w 6173334"/>
              <a:gd name="connsiteY18" fmla="*/ 6380839 h 6871645"/>
              <a:gd name="connsiteX19" fmla="*/ 3990992 w 6173334"/>
              <a:gd name="connsiteY19" fmla="*/ 6380839 h 6871645"/>
              <a:gd name="connsiteX20" fmla="*/ 5601732 w 6173334"/>
              <a:gd name="connsiteY20" fmla="*/ 6378168 h 6871645"/>
              <a:gd name="connsiteX21" fmla="*/ 5601732 w 6173334"/>
              <a:gd name="connsiteY21" fmla="*/ 6416164 h 6871645"/>
              <a:gd name="connsiteX22" fmla="*/ 5660734 w 6173334"/>
              <a:gd name="connsiteY22" fmla="*/ 6416164 h 6871645"/>
              <a:gd name="connsiteX23" fmla="*/ 5660734 w 6173334"/>
              <a:gd name="connsiteY23" fmla="*/ 6378168 h 6871645"/>
              <a:gd name="connsiteX24" fmla="*/ 5601732 w 6173334"/>
              <a:gd name="connsiteY24" fmla="*/ 6378168 h 6871645"/>
              <a:gd name="connsiteX25" fmla="*/ 5412137 w 6173334"/>
              <a:gd name="connsiteY25" fmla="*/ 6378168 h 6871645"/>
              <a:gd name="connsiteX26" fmla="*/ 5412137 w 6173334"/>
              <a:gd name="connsiteY26" fmla="*/ 6415626 h 6871645"/>
              <a:gd name="connsiteX27" fmla="*/ 5512652 w 6173334"/>
              <a:gd name="connsiteY27" fmla="*/ 6415626 h 6871645"/>
              <a:gd name="connsiteX28" fmla="*/ 5511230 w 6173334"/>
              <a:gd name="connsiteY28" fmla="*/ 6378168 h 6871645"/>
              <a:gd name="connsiteX29" fmla="*/ 5412137 w 6173334"/>
              <a:gd name="connsiteY29" fmla="*/ 6378168 h 6871645"/>
              <a:gd name="connsiteX30" fmla="*/ 4947020 w 6173334"/>
              <a:gd name="connsiteY30" fmla="*/ 6378168 h 6871645"/>
              <a:gd name="connsiteX31" fmla="*/ 4947020 w 6173334"/>
              <a:gd name="connsiteY31" fmla="*/ 6416164 h 6871645"/>
              <a:gd name="connsiteX32" fmla="*/ 5002293 w 6173334"/>
              <a:gd name="connsiteY32" fmla="*/ 6416164 h 6871645"/>
              <a:gd name="connsiteX33" fmla="*/ 5002293 w 6173334"/>
              <a:gd name="connsiteY33" fmla="*/ 6378168 h 6871645"/>
              <a:gd name="connsiteX34" fmla="*/ 4947020 w 6173334"/>
              <a:gd name="connsiteY34" fmla="*/ 6378168 h 6871645"/>
              <a:gd name="connsiteX35" fmla="*/ 5706014 w 6173334"/>
              <a:gd name="connsiteY35" fmla="*/ 6321972 h 6871645"/>
              <a:gd name="connsiteX36" fmla="*/ 5706014 w 6173334"/>
              <a:gd name="connsiteY36" fmla="*/ 6490983 h 6871645"/>
              <a:gd name="connsiteX37" fmla="*/ 5748930 w 6173334"/>
              <a:gd name="connsiteY37" fmla="*/ 6490983 h 6871645"/>
              <a:gd name="connsiteX38" fmla="*/ 5748930 w 6173334"/>
              <a:gd name="connsiteY38" fmla="*/ 6390449 h 6871645"/>
              <a:gd name="connsiteX39" fmla="*/ 5706014 w 6173334"/>
              <a:gd name="connsiteY39" fmla="*/ 6321972 h 6871645"/>
              <a:gd name="connsiteX40" fmla="*/ 3595851 w 6173334"/>
              <a:gd name="connsiteY40" fmla="*/ 6309633 h 6871645"/>
              <a:gd name="connsiteX41" fmla="*/ 3595851 w 6173334"/>
              <a:gd name="connsiteY41" fmla="*/ 6478221 h 6871645"/>
              <a:gd name="connsiteX42" fmla="*/ 3636999 w 6173334"/>
              <a:gd name="connsiteY42" fmla="*/ 6445088 h 6871645"/>
              <a:gd name="connsiteX43" fmla="*/ 3636999 w 6173334"/>
              <a:gd name="connsiteY43" fmla="*/ 6410359 h 6871645"/>
              <a:gd name="connsiteX44" fmla="*/ 3636999 w 6173334"/>
              <a:gd name="connsiteY44" fmla="*/ 6374824 h 6871645"/>
              <a:gd name="connsiteX45" fmla="*/ 3636999 w 6173334"/>
              <a:gd name="connsiteY45" fmla="*/ 6344688 h 6871645"/>
              <a:gd name="connsiteX46" fmla="*/ 3595851 w 6173334"/>
              <a:gd name="connsiteY46" fmla="*/ 6309633 h 6871645"/>
              <a:gd name="connsiteX47" fmla="*/ 3601520 w 6173334"/>
              <a:gd name="connsiteY47" fmla="*/ 6297237 h 6871645"/>
              <a:gd name="connsiteX48" fmla="*/ 3643571 w 6173334"/>
              <a:gd name="connsiteY48" fmla="*/ 6333003 h 6871645"/>
              <a:gd name="connsiteX49" fmla="*/ 3658005 w 6173334"/>
              <a:gd name="connsiteY49" fmla="*/ 6333003 h 6871645"/>
              <a:gd name="connsiteX50" fmla="*/ 3682451 w 6173334"/>
              <a:gd name="connsiteY50" fmla="*/ 6353779 h 6871645"/>
              <a:gd name="connsiteX51" fmla="*/ 3658543 w 6173334"/>
              <a:gd name="connsiteY51" fmla="*/ 6374862 h 6871645"/>
              <a:gd name="connsiteX52" fmla="*/ 3650164 w 6173334"/>
              <a:gd name="connsiteY52" fmla="*/ 6374862 h 6871645"/>
              <a:gd name="connsiteX53" fmla="*/ 3650164 w 6173334"/>
              <a:gd name="connsiteY53" fmla="*/ 6410360 h 6871645"/>
              <a:gd name="connsiteX54" fmla="*/ 3665001 w 6173334"/>
              <a:gd name="connsiteY54" fmla="*/ 6410360 h 6871645"/>
              <a:gd name="connsiteX55" fmla="*/ 3691792 w 6173334"/>
              <a:gd name="connsiteY55" fmla="*/ 6433038 h 6871645"/>
              <a:gd name="connsiteX56" fmla="*/ 3665001 w 6173334"/>
              <a:gd name="connsiteY56" fmla="*/ 6455735 h 6871645"/>
              <a:gd name="connsiteX57" fmla="*/ 3643533 w 6173334"/>
              <a:gd name="connsiteY57" fmla="*/ 6455735 h 6871645"/>
              <a:gd name="connsiteX58" fmla="*/ 3599733 w 6173334"/>
              <a:gd name="connsiteY58" fmla="*/ 6490983 h 6871645"/>
              <a:gd name="connsiteX59" fmla="*/ 3674033 w 6173334"/>
              <a:gd name="connsiteY59" fmla="*/ 6490983 h 6871645"/>
              <a:gd name="connsiteX60" fmla="*/ 3734708 w 6173334"/>
              <a:gd name="connsiteY60" fmla="*/ 6436055 h 6871645"/>
              <a:gd name="connsiteX61" fmla="*/ 3699825 w 6173334"/>
              <a:gd name="connsiteY61" fmla="*/ 6390679 h 6871645"/>
              <a:gd name="connsiteX62" fmla="*/ 3724810 w 6173334"/>
              <a:gd name="connsiteY62" fmla="*/ 6349128 h 6871645"/>
              <a:gd name="connsiteX63" fmla="*/ 3661387 w 6173334"/>
              <a:gd name="connsiteY63" fmla="*/ 6297237 h 6871645"/>
              <a:gd name="connsiteX64" fmla="*/ 3601520 w 6173334"/>
              <a:gd name="connsiteY64" fmla="*/ 6297237 h 6871645"/>
              <a:gd name="connsiteX65" fmla="*/ 5706014 w 6173334"/>
              <a:gd name="connsiteY65" fmla="*/ 6297218 h 6871645"/>
              <a:gd name="connsiteX66" fmla="*/ 5748930 w 6173334"/>
              <a:gd name="connsiteY66" fmla="*/ 6365695 h 6871645"/>
              <a:gd name="connsiteX67" fmla="*/ 5827497 w 6173334"/>
              <a:gd name="connsiteY67" fmla="*/ 6490983 h 6871645"/>
              <a:gd name="connsiteX68" fmla="*/ 5873142 w 6173334"/>
              <a:gd name="connsiteY68" fmla="*/ 6490983 h 6871645"/>
              <a:gd name="connsiteX69" fmla="*/ 5873142 w 6173334"/>
              <a:gd name="connsiteY69" fmla="*/ 6297218 h 6871645"/>
              <a:gd name="connsiteX70" fmla="*/ 5829899 w 6173334"/>
              <a:gd name="connsiteY70" fmla="*/ 6297218 h 6871645"/>
              <a:gd name="connsiteX71" fmla="*/ 5829899 w 6173334"/>
              <a:gd name="connsiteY71" fmla="*/ 6413147 h 6871645"/>
              <a:gd name="connsiteX72" fmla="*/ 5759058 w 6173334"/>
              <a:gd name="connsiteY72" fmla="*/ 6297218 h 6871645"/>
              <a:gd name="connsiteX73" fmla="*/ 5706014 w 6173334"/>
              <a:gd name="connsiteY73" fmla="*/ 6297218 h 6871645"/>
              <a:gd name="connsiteX74" fmla="*/ 5545420 w 6173334"/>
              <a:gd name="connsiteY74" fmla="*/ 6297218 h 6871645"/>
              <a:gd name="connsiteX75" fmla="*/ 5545420 w 6173334"/>
              <a:gd name="connsiteY75" fmla="*/ 6490983 h 6871645"/>
              <a:gd name="connsiteX76" fmla="*/ 5668421 w 6173334"/>
              <a:gd name="connsiteY76" fmla="*/ 6490983 h 6871645"/>
              <a:gd name="connsiteX77" fmla="*/ 5668421 w 6173334"/>
              <a:gd name="connsiteY77" fmla="*/ 6449989 h 6871645"/>
              <a:gd name="connsiteX78" fmla="*/ 5588605 w 6173334"/>
              <a:gd name="connsiteY78" fmla="*/ 6449989 h 6871645"/>
              <a:gd name="connsiteX79" fmla="*/ 5588605 w 6173334"/>
              <a:gd name="connsiteY79" fmla="*/ 6337924 h 6871645"/>
              <a:gd name="connsiteX80" fmla="*/ 5668421 w 6173334"/>
              <a:gd name="connsiteY80" fmla="*/ 6337924 h 6871645"/>
              <a:gd name="connsiteX81" fmla="*/ 5668421 w 6173334"/>
              <a:gd name="connsiteY81" fmla="*/ 6297218 h 6871645"/>
              <a:gd name="connsiteX82" fmla="*/ 5545420 w 6173334"/>
              <a:gd name="connsiteY82" fmla="*/ 6297218 h 6871645"/>
              <a:gd name="connsiteX83" fmla="*/ 5200402 w 6173334"/>
              <a:gd name="connsiteY83" fmla="*/ 6297218 h 6871645"/>
              <a:gd name="connsiteX84" fmla="*/ 5268014 w 6173334"/>
              <a:gd name="connsiteY84" fmla="*/ 6490983 h 6871645"/>
              <a:gd name="connsiteX85" fmla="*/ 5315024 w 6173334"/>
              <a:gd name="connsiteY85" fmla="*/ 6490983 h 6871645"/>
              <a:gd name="connsiteX86" fmla="*/ 5242876 w 6173334"/>
              <a:gd name="connsiteY86" fmla="*/ 6297218 h 6871645"/>
              <a:gd name="connsiteX87" fmla="*/ 5200402 w 6173334"/>
              <a:gd name="connsiteY87" fmla="*/ 6297218 h 6871645"/>
              <a:gd name="connsiteX88" fmla="*/ 4890612 w 6173334"/>
              <a:gd name="connsiteY88" fmla="*/ 6297218 h 6871645"/>
              <a:gd name="connsiteX89" fmla="*/ 4890689 w 6173334"/>
              <a:gd name="connsiteY89" fmla="*/ 6490983 h 6871645"/>
              <a:gd name="connsiteX90" fmla="*/ 5013690 w 6173334"/>
              <a:gd name="connsiteY90" fmla="*/ 6490983 h 6871645"/>
              <a:gd name="connsiteX91" fmla="*/ 5013690 w 6173334"/>
              <a:gd name="connsiteY91" fmla="*/ 6449989 h 6871645"/>
              <a:gd name="connsiteX92" fmla="*/ 4933816 w 6173334"/>
              <a:gd name="connsiteY92" fmla="*/ 6449989 h 6871645"/>
              <a:gd name="connsiteX93" fmla="*/ 4933816 w 6173334"/>
              <a:gd name="connsiteY93" fmla="*/ 6337924 h 6871645"/>
              <a:gd name="connsiteX94" fmla="*/ 5013613 w 6173334"/>
              <a:gd name="connsiteY94" fmla="*/ 6337924 h 6871645"/>
              <a:gd name="connsiteX95" fmla="*/ 5013613 w 6173334"/>
              <a:gd name="connsiteY95" fmla="*/ 6297218 h 6871645"/>
              <a:gd name="connsiteX96" fmla="*/ 4890612 w 6173334"/>
              <a:gd name="connsiteY96" fmla="*/ 6297218 h 6871645"/>
              <a:gd name="connsiteX97" fmla="*/ 4773684 w 6173334"/>
              <a:gd name="connsiteY97" fmla="*/ 6297218 h 6871645"/>
              <a:gd name="connsiteX98" fmla="*/ 4773684 w 6173334"/>
              <a:gd name="connsiteY98" fmla="*/ 6333734 h 6871645"/>
              <a:gd name="connsiteX99" fmla="*/ 4789559 w 6173334"/>
              <a:gd name="connsiteY99" fmla="*/ 6333734 h 6871645"/>
              <a:gd name="connsiteX100" fmla="*/ 4816888 w 6173334"/>
              <a:gd name="connsiteY100" fmla="*/ 6356797 h 6871645"/>
              <a:gd name="connsiteX101" fmla="*/ 4789559 w 6173334"/>
              <a:gd name="connsiteY101" fmla="*/ 6379859 h 6871645"/>
              <a:gd name="connsiteX102" fmla="*/ 4773684 w 6173334"/>
              <a:gd name="connsiteY102" fmla="*/ 6379859 h 6871645"/>
              <a:gd name="connsiteX103" fmla="*/ 4773684 w 6173334"/>
              <a:gd name="connsiteY103" fmla="*/ 6416164 h 6871645"/>
              <a:gd name="connsiteX104" fmla="*/ 4779449 w 6173334"/>
              <a:gd name="connsiteY104" fmla="*/ 6416164 h 6871645"/>
              <a:gd name="connsiteX105" fmla="*/ 4784908 w 6173334"/>
              <a:gd name="connsiteY105" fmla="*/ 6416049 h 6871645"/>
              <a:gd name="connsiteX106" fmla="*/ 4822884 w 6173334"/>
              <a:gd name="connsiteY106" fmla="*/ 6491002 h 6871645"/>
              <a:gd name="connsiteX107" fmla="*/ 4870393 w 6173334"/>
              <a:gd name="connsiteY107" fmla="*/ 6491002 h 6871645"/>
              <a:gd name="connsiteX108" fmla="*/ 4826978 w 6173334"/>
              <a:gd name="connsiteY108" fmla="*/ 6408246 h 6871645"/>
              <a:gd name="connsiteX109" fmla="*/ 4860611 w 6173334"/>
              <a:gd name="connsiteY109" fmla="*/ 6356547 h 6871645"/>
              <a:gd name="connsiteX110" fmla="*/ 4797746 w 6173334"/>
              <a:gd name="connsiteY110" fmla="*/ 6297218 h 6871645"/>
              <a:gd name="connsiteX111" fmla="*/ 4773684 w 6173334"/>
              <a:gd name="connsiteY111" fmla="*/ 6297218 h 6871645"/>
              <a:gd name="connsiteX112" fmla="*/ 4717353 w 6173334"/>
              <a:gd name="connsiteY112" fmla="*/ 6297218 h 6871645"/>
              <a:gd name="connsiteX113" fmla="*/ 4717430 w 6173334"/>
              <a:gd name="connsiteY113" fmla="*/ 6490887 h 6871645"/>
              <a:gd name="connsiteX114" fmla="*/ 4760615 w 6173334"/>
              <a:gd name="connsiteY114" fmla="*/ 6490887 h 6871645"/>
              <a:gd name="connsiteX115" fmla="*/ 4760615 w 6173334"/>
              <a:gd name="connsiteY115" fmla="*/ 6297218 h 6871645"/>
              <a:gd name="connsiteX116" fmla="*/ 4717353 w 6173334"/>
              <a:gd name="connsiteY116" fmla="*/ 6297218 h 6871645"/>
              <a:gd name="connsiteX117" fmla="*/ 3857209 w 6173334"/>
              <a:gd name="connsiteY117" fmla="*/ 6297218 h 6871645"/>
              <a:gd name="connsiteX118" fmla="*/ 3824402 w 6173334"/>
              <a:gd name="connsiteY118" fmla="*/ 6363658 h 6871645"/>
              <a:gd name="connsiteX119" fmla="*/ 3845063 w 6173334"/>
              <a:gd name="connsiteY119" fmla="*/ 6406055 h 6871645"/>
              <a:gd name="connsiteX120" fmla="*/ 3905314 w 6173334"/>
              <a:gd name="connsiteY120" fmla="*/ 6297218 h 6871645"/>
              <a:gd name="connsiteX121" fmla="*/ 3857209 w 6173334"/>
              <a:gd name="connsiteY121" fmla="*/ 6297218 h 6871645"/>
              <a:gd name="connsiteX122" fmla="*/ 3726866 w 6173334"/>
              <a:gd name="connsiteY122" fmla="*/ 6297218 h 6871645"/>
              <a:gd name="connsiteX123" fmla="*/ 3794132 w 6173334"/>
              <a:gd name="connsiteY123" fmla="*/ 6420219 h 6871645"/>
              <a:gd name="connsiteX124" fmla="*/ 3794132 w 6173334"/>
              <a:gd name="connsiteY124" fmla="*/ 6491060 h 6871645"/>
              <a:gd name="connsiteX125" fmla="*/ 3837317 w 6173334"/>
              <a:gd name="connsiteY125" fmla="*/ 6491060 h 6871645"/>
              <a:gd name="connsiteX126" fmla="*/ 3837317 w 6173334"/>
              <a:gd name="connsiteY126" fmla="*/ 6420104 h 6871645"/>
              <a:gd name="connsiteX127" fmla="*/ 3817041 w 6173334"/>
              <a:gd name="connsiteY127" fmla="*/ 6378572 h 6871645"/>
              <a:gd name="connsiteX128" fmla="*/ 3817041 w 6173334"/>
              <a:gd name="connsiteY128" fmla="*/ 6378706 h 6871645"/>
              <a:gd name="connsiteX129" fmla="*/ 3777412 w 6173334"/>
              <a:gd name="connsiteY129" fmla="*/ 6297218 h 6871645"/>
              <a:gd name="connsiteX130" fmla="*/ 3726866 w 6173334"/>
              <a:gd name="connsiteY130" fmla="*/ 6297218 h 6871645"/>
              <a:gd name="connsiteX131" fmla="*/ 5026816 w 6173334"/>
              <a:gd name="connsiteY131" fmla="*/ 6297198 h 6871645"/>
              <a:gd name="connsiteX132" fmla="*/ 5026816 w 6173334"/>
              <a:gd name="connsiteY132" fmla="*/ 6337923 h 6871645"/>
              <a:gd name="connsiteX133" fmla="*/ 5065927 w 6173334"/>
              <a:gd name="connsiteY133" fmla="*/ 6337923 h 6871645"/>
              <a:gd name="connsiteX134" fmla="*/ 5065927 w 6173334"/>
              <a:gd name="connsiteY134" fmla="*/ 6490982 h 6871645"/>
              <a:gd name="connsiteX135" fmla="*/ 5109112 w 6173334"/>
              <a:gd name="connsiteY135" fmla="*/ 6490982 h 6871645"/>
              <a:gd name="connsiteX136" fmla="*/ 5109112 w 6173334"/>
              <a:gd name="connsiteY136" fmla="*/ 6337923 h 6871645"/>
              <a:gd name="connsiteX137" fmla="*/ 5158716 w 6173334"/>
              <a:gd name="connsiteY137" fmla="*/ 6337923 h 6871645"/>
              <a:gd name="connsiteX138" fmla="*/ 5158716 w 6173334"/>
              <a:gd name="connsiteY138" fmla="*/ 6297198 h 6871645"/>
              <a:gd name="connsiteX139" fmla="*/ 5026816 w 6173334"/>
              <a:gd name="connsiteY139" fmla="*/ 6297198 h 6871645"/>
              <a:gd name="connsiteX140" fmla="*/ 4343448 w 6173334"/>
              <a:gd name="connsiteY140" fmla="*/ 6296564 h 6871645"/>
              <a:gd name="connsiteX141" fmla="*/ 4343448 w 6173334"/>
              <a:gd name="connsiteY141" fmla="*/ 6490329 h 6871645"/>
              <a:gd name="connsiteX142" fmla="*/ 4386902 w 6173334"/>
              <a:gd name="connsiteY142" fmla="*/ 6490329 h 6871645"/>
              <a:gd name="connsiteX143" fmla="*/ 4386902 w 6173334"/>
              <a:gd name="connsiteY143" fmla="*/ 6337558 h 6871645"/>
              <a:gd name="connsiteX144" fmla="*/ 4467449 w 6173334"/>
              <a:gd name="connsiteY144" fmla="*/ 6337558 h 6871645"/>
              <a:gd name="connsiteX145" fmla="*/ 4467449 w 6173334"/>
              <a:gd name="connsiteY145" fmla="*/ 6296564 h 6871645"/>
              <a:gd name="connsiteX146" fmla="*/ 4343448 w 6173334"/>
              <a:gd name="connsiteY146" fmla="*/ 6296564 h 6871645"/>
              <a:gd name="connsiteX147" fmla="*/ 4578054 w 6173334"/>
              <a:gd name="connsiteY147" fmla="*/ 6293354 h 6871645"/>
              <a:gd name="connsiteX148" fmla="*/ 4484304 w 6173334"/>
              <a:gd name="connsiteY148" fmla="*/ 6394234 h 6871645"/>
              <a:gd name="connsiteX149" fmla="*/ 4585146 w 6173334"/>
              <a:gd name="connsiteY149" fmla="*/ 6495076 h 6871645"/>
              <a:gd name="connsiteX150" fmla="*/ 4657332 w 6173334"/>
              <a:gd name="connsiteY150" fmla="*/ 6466113 h 6871645"/>
              <a:gd name="connsiteX151" fmla="*/ 4625563 w 6173334"/>
              <a:gd name="connsiteY151" fmla="*/ 6435939 h 6871645"/>
              <a:gd name="connsiteX152" fmla="*/ 4585146 w 6173334"/>
              <a:gd name="connsiteY152" fmla="*/ 6452449 h 6871645"/>
              <a:gd name="connsiteX153" fmla="*/ 4529123 w 6173334"/>
              <a:gd name="connsiteY153" fmla="*/ 6393965 h 6871645"/>
              <a:gd name="connsiteX154" fmla="*/ 4578054 w 6173334"/>
              <a:gd name="connsiteY154" fmla="*/ 6335636 h 6871645"/>
              <a:gd name="connsiteX155" fmla="*/ 4578054 w 6173334"/>
              <a:gd name="connsiteY155" fmla="*/ 6293354 h 6871645"/>
              <a:gd name="connsiteX156" fmla="*/ 4591200 w 6173334"/>
              <a:gd name="connsiteY156" fmla="*/ 6293297 h 6871645"/>
              <a:gd name="connsiteX157" fmla="*/ 4591200 w 6173334"/>
              <a:gd name="connsiteY157" fmla="*/ 6335578 h 6871645"/>
              <a:gd name="connsiteX158" fmla="*/ 4640919 w 6173334"/>
              <a:gd name="connsiteY158" fmla="*/ 6394023 h 6871645"/>
              <a:gd name="connsiteX159" fmla="*/ 4633443 w 6173334"/>
              <a:gd name="connsiteY159" fmla="*/ 6425369 h 6871645"/>
              <a:gd name="connsiteX160" fmla="*/ 4665981 w 6173334"/>
              <a:gd name="connsiteY160" fmla="*/ 6456235 h 6871645"/>
              <a:gd name="connsiteX161" fmla="*/ 4685738 w 6173334"/>
              <a:gd name="connsiteY161" fmla="*/ 6394292 h 6871645"/>
              <a:gd name="connsiteX162" fmla="*/ 4591200 w 6173334"/>
              <a:gd name="connsiteY162" fmla="*/ 6293297 h 6871645"/>
              <a:gd name="connsiteX163" fmla="*/ 5419652 w 6173334"/>
              <a:gd name="connsiteY163" fmla="*/ 6293105 h 6871645"/>
              <a:gd name="connsiteX164" fmla="*/ 5319348 w 6173334"/>
              <a:gd name="connsiteY164" fmla="*/ 6394235 h 6871645"/>
              <a:gd name="connsiteX165" fmla="*/ 5420747 w 6173334"/>
              <a:gd name="connsiteY165" fmla="*/ 6495077 h 6871645"/>
              <a:gd name="connsiteX166" fmla="*/ 5508789 w 6173334"/>
              <a:gd name="connsiteY166" fmla="*/ 6434037 h 6871645"/>
              <a:gd name="connsiteX167" fmla="*/ 5510308 w 6173334"/>
              <a:gd name="connsiteY167" fmla="*/ 6428771 h 6871645"/>
              <a:gd name="connsiteX168" fmla="*/ 5467007 w 6173334"/>
              <a:gd name="connsiteY168" fmla="*/ 6428771 h 6871645"/>
              <a:gd name="connsiteX169" fmla="*/ 5420709 w 6173334"/>
              <a:gd name="connsiteY169" fmla="*/ 6454909 h 6871645"/>
              <a:gd name="connsiteX170" fmla="*/ 5363590 w 6173334"/>
              <a:gd name="connsiteY170" fmla="*/ 6394235 h 6871645"/>
              <a:gd name="connsiteX171" fmla="*/ 5419613 w 6173334"/>
              <a:gd name="connsiteY171" fmla="*/ 6333561 h 6871645"/>
              <a:gd name="connsiteX172" fmla="*/ 5463163 w 6173334"/>
              <a:gd name="connsiteY172" fmla="*/ 6356720 h 6871645"/>
              <a:gd name="connsiteX173" fmla="*/ 5504215 w 6173334"/>
              <a:gd name="connsiteY173" fmla="*/ 6340422 h 6871645"/>
              <a:gd name="connsiteX174" fmla="*/ 5419652 w 6173334"/>
              <a:gd name="connsiteY174" fmla="*/ 6293105 h 6871645"/>
              <a:gd name="connsiteX175" fmla="*/ 4216873 w 6173334"/>
              <a:gd name="connsiteY175" fmla="*/ 6293105 h 6871645"/>
              <a:gd name="connsiteX176" fmla="*/ 4116569 w 6173334"/>
              <a:gd name="connsiteY176" fmla="*/ 6394235 h 6871645"/>
              <a:gd name="connsiteX177" fmla="*/ 4217968 w 6173334"/>
              <a:gd name="connsiteY177" fmla="*/ 6495077 h 6871645"/>
              <a:gd name="connsiteX178" fmla="*/ 4306010 w 6173334"/>
              <a:gd name="connsiteY178" fmla="*/ 6434037 h 6871645"/>
              <a:gd name="connsiteX179" fmla="*/ 4306740 w 6173334"/>
              <a:gd name="connsiteY179" fmla="*/ 6431443 h 6871645"/>
              <a:gd name="connsiteX180" fmla="*/ 4262941 w 6173334"/>
              <a:gd name="connsiteY180" fmla="*/ 6431443 h 6871645"/>
              <a:gd name="connsiteX181" fmla="*/ 4217891 w 6173334"/>
              <a:gd name="connsiteY181" fmla="*/ 6454909 h 6871645"/>
              <a:gd name="connsiteX182" fmla="*/ 4160753 w 6173334"/>
              <a:gd name="connsiteY182" fmla="*/ 6394235 h 6871645"/>
              <a:gd name="connsiteX183" fmla="*/ 4216796 w 6173334"/>
              <a:gd name="connsiteY183" fmla="*/ 6333561 h 6871645"/>
              <a:gd name="connsiteX184" fmla="*/ 4260999 w 6173334"/>
              <a:gd name="connsiteY184" fmla="*/ 6357738 h 6871645"/>
              <a:gd name="connsiteX185" fmla="*/ 4301974 w 6173334"/>
              <a:gd name="connsiteY185" fmla="*/ 6341460 h 6871645"/>
              <a:gd name="connsiteX186" fmla="*/ 4216873 w 6173334"/>
              <a:gd name="connsiteY186" fmla="*/ 6293105 h 6871645"/>
              <a:gd name="connsiteX187" fmla="*/ 3998507 w 6173334"/>
              <a:gd name="connsiteY187" fmla="*/ 6293105 h 6871645"/>
              <a:gd name="connsiteX188" fmla="*/ 3898203 w 6173334"/>
              <a:gd name="connsiteY188" fmla="*/ 6394235 h 6871645"/>
              <a:gd name="connsiteX189" fmla="*/ 3999602 w 6173334"/>
              <a:gd name="connsiteY189" fmla="*/ 6495077 h 6871645"/>
              <a:gd name="connsiteX190" fmla="*/ 4087663 w 6173334"/>
              <a:gd name="connsiteY190" fmla="*/ 6434037 h 6871645"/>
              <a:gd name="connsiteX191" fmla="*/ 4088394 w 6173334"/>
              <a:gd name="connsiteY191" fmla="*/ 6431443 h 6871645"/>
              <a:gd name="connsiteX192" fmla="*/ 4044613 w 6173334"/>
              <a:gd name="connsiteY192" fmla="*/ 6431443 h 6871645"/>
              <a:gd name="connsiteX193" fmla="*/ 3999545 w 6173334"/>
              <a:gd name="connsiteY193" fmla="*/ 6454909 h 6871645"/>
              <a:gd name="connsiteX194" fmla="*/ 3942426 w 6173334"/>
              <a:gd name="connsiteY194" fmla="*/ 6394235 h 6871645"/>
              <a:gd name="connsiteX195" fmla="*/ 3998449 w 6173334"/>
              <a:gd name="connsiteY195" fmla="*/ 6333561 h 6871645"/>
              <a:gd name="connsiteX196" fmla="*/ 4042653 w 6173334"/>
              <a:gd name="connsiteY196" fmla="*/ 6357738 h 6871645"/>
              <a:gd name="connsiteX197" fmla="*/ 4083627 w 6173334"/>
              <a:gd name="connsiteY197" fmla="*/ 6341460 h 6871645"/>
              <a:gd name="connsiteX198" fmla="*/ 3998507 w 6173334"/>
              <a:gd name="connsiteY198" fmla="*/ 6293105 h 6871645"/>
              <a:gd name="connsiteX199" fmla="*/ 4627677 w 6173334"/>
              <a:gd name="connsiteY199" fmla="*/ 6245768 h 6871645"/>
              <a:gd name="connsiteX200" fmla="*/ 4606333 w 6173334"/>
              <a:gd name="connsiteY200" fmla="*/ 6266703 h 6871645"/>
              <a:gd name="connsiteX201" fmla="*/ 4606344 w 6173334"/>
              <a:gd name="connsiteY201" fmla="*/ 6267639 h 6871645"/>
              <a:gd name="connsiteX202" fmla="*/ 4626526 w 6173334"/>
              <a:gd name="connsiteY202" fmla="*/ 6288692 h 6871645"/>
              <a:gd name="connsiteX203" fmla="*/ 4627677 w 6173334"/>
              <a:gd name="connsiteY203" fmla="*/ 6288684 h 6871645"/>
              <a:gd name="connsiteX204" fmla="*/ 4627716 w 6173334"/>
              <a:gd name="connsiteY204" fmla="*/ 6288684 h 6871645"/>
              <a:gd name="connsiteX205" fmla="*/ 4649568 w 6173334"/>
              <a:gd name="connsiteY205" fmla="*/ 6267639 h 6871645"/>
              <a:gd name="connsiteX206" fmla="*/ 4628277 w 6173334"/>
              <a:gd name="connsiteY206" fmla="*/ 6245768 h 6871645"/>
              <a:gd name="connsiteX207" fmla="*/ 4627677 w 6173334"/>
              <a:gd name="connsiteY207" fmla="*/ 6245768 h 6871645"/>
              <a:gd name="connsiteX208" fmla="*/ 4542364 w 6173334"/>
              <a:gd name="connsiteY208" fmla="*/ 6245768 h 6871645"/>
              <a:gd name="connsiteX209" fmla="*/ 4521039 w 6173334"/>
              <a:gd name="connsiteY209" fmla="*/ 6266723 h 6871645"/>
              <a:gd name="connsiteX210" fmla="*/ 4521051 w 6173334"/>
              <a:gd name="connsiteY210" fmla="*/ 6267639 h 6871645"/>
              <a:gd name="connsiteX211" fmla="*/ 4541194 w 6173334"/>
              <a:gd name="connsiteY211" fmla="*/ 6288692 h 6871645"/>
              <a:gd name="connsiteX212" fmla="*/ 4542364 w 6173334"/>
              <a:gd name="connsiteY212" fmla="*/ 6288684 h 6871645"/>
              <a:gd name="connsiteX213" fmla="*/ 4542403 w 6173334"/>
              <a:gd name="connsiteY213" fmla="*/ 6288684 h 6871645"/>
              <a:gd name="connsiteX214" fmla="*/ 4563997 w 6173334"/>
              <a:gd name="connsiteY214" fmla="*/ 6268282 h 6871645"/>
              <a:gd name="connsiteX215" fmla="*/ 4564005 w 6173334"/>
              <a:gd name="connsiteY215" fmla="*/ 6267639 h 6871645"/>
              <a:gd name="connsiteX216" fmla="*/ 4542789 w 6173334"/>
              <a:gd name="connsiteY216" fmla="*/ 6245770 h 6871645"/>
              <a:gd name="connsiteX217" fmla="*/ 4542364 w 6173334"/>
              <a:gd name="connsiteY217" fmla="*/ 6245768 h 6871645"/>
              <a:gd name="connsiteX218" fmla="*/ 13648 w 6173334"/>
              <a:gd name="connsiteY218" fmla="*/ 13647 h 6871645"/>
              <a:gd name="connsiteX219" fmla="*/ 6173334 w 6173334"/>
              <a:gd name="connsiteY219" fmla="*/ 0 h 6871645"/>
              <a:gd name="connsiteX220" fmla="*/ 6173334 w 6173334"/>
              <a:gd name="connsiteY220" fmla="*/ 6857997 h 6871645"/>
              <a:gd name="connsiteX221" fmla="*/ 0 w 6173334"/>
              <a:gd name="connsiteY221" fmla="*/ 6871645 h 6871645"/>
              <a:gd name="connsiteX222" fmla="*/ 13648 w 6173334"/>
              <a:gd name="connsiteY222" fmla="*/ 13647 h 6871645"/>
              <a:gd name="connsiteX0" fmla="*/ 5188928 w 6173334"/>
              <a:gd name="connsiteY0" fmla="*/ 6424447 h 6871645"/>
              <a:gd name="connsiteX1" fmla="*/ 5174879 w 6173334"/>
              <a:gd name="connsiteY1" fmla="*/ 6463788 h 6871645"/>
              <a:gd name="connsiteX2" fmla="*/ 5244605 w 6173334"/>
              <a:gd name="connsiteY2" fmla="*/ 6463788 h 6871645"/>
              <a:gd name="connsiteX3" fmla="*/ 5230864 w 6173334"/>
              <a:gd name="connsiteY3" fmla="*/ 6424447 h 6871645"/>
              <a:gd name="connsiteX4" fmla="*/ 5188928 w 6173334"/>
              <a:gd name="connsiteY4" fmla="*/ 6424447 h 6871645"/>
              <a:gd name="connsiteX5" fmla="*/ 4400048 w 6173334"/>
              <a:gd name="connsiteY5" fmla="*/ 6380839 h 6871645"/>
              <a:gd name="connsiteX6" fmla="*/ 4400048 w 6173334"/>
              <a:gd name="connsiteY6" fmla="*/ 6419065 h 6871645"/>
              <a:gd name="connsiteX7" fmla="*/ 4455110 w 6173334"/>
              <a:gd name="connsiteY7" fmla="*/ 6419065 h 6871645"/>
              <a:gd name="connsiteX8" fmla="*/ 4455110 w 6173334"/>
              <a:gd name="connsiteY8" fmla="*/ 6380839 h 6871645"/>
              <a:gd name="connsiteX9" fmla="*/ 4400048 w 6173334"/>
              <a:gd name="connsiteY9" fmla="*/ 6380839 h 6871645"/>
              <a:gd name="connsiteX10" fmla="*/ 4209262 w 6173334"/>
              <a:gd name="connsiteY10" fmla="*/ 6380839 h 6871645"/>
              <a:gd name="connsiteX11" fmla="*/ 4209262 w 6173334"/>
              <a:gd name="connsiteY11" fmla="*/ 6418278 h 6871645"/>
              <a:gd name="connsiteX12" fmla="*/ 4309373 w 6173334"/>
              <a:gd name="connsiteY12" fmla="*/ 6418278 h 6871645"/>
              <a:gd name="connsiteX13" fmla="*/ 4308893 w 6173334"/>
              <a:gd name="connsiteY13" fmla="*/ 6380839 h 6871645"/>
              <a:gd name="connsiteX14" fmla="*/ 4209262 w 6173334"/>
              <a:gd name="connsiteY14" fmla="*/ 6380839 h 6871645"/>
              <a:gd name="connsiteX15" fmla="*/ 3990992 w 6173334"/>
              <a:gd name="connsiteY15" fmla="*/ 6380839 h 6871645"/>
              <a:gd name="connsiteX16" fmla="*/ 3990992 w 6173334"/>
              <a:gd name="connsiteY16" fmla="*/ 6418278 h 6871645"/>
              <a:gd name="connsiteX17" fmla="*/ 4091104 w 6173334"/>
              <a:gd name="connsiteY17" fmla="*/ 6418278 h 6871645"/>
              <a:gd name="connsiteX18" fmla="*/ 4090565 w 6173334"/>
              <a:gd name="connsiteY18" fmla="*/ 6380839 h 6871645"/>
              <a:gd name="connsiteX19" fmla="*/ 3990992 w 6173334"/>
              <a:gd name="connsiteY19" fmla="*/ 6380839 h 6871645"/>
              <a:gd name="connsiteX20" fmla="*/ 5601732 w 6173334"/>
              <a:gd name="connsiteY20" fmla="*/ 6378168 h 6871645"/>
              <a:gd name="connsiteX21" fmla="*/ 5601732 w 6173334"/>
              <a:gd name="connsiteY21" fmla="*/ 6416164 h 6871645"/>
              <a:gd name="connsiteX22" fmla="*/ 5660734 w 6173334"/>
              <a:gd name="connsiteY22" fmla="*/ 6416164 h 6871645"/>
              <a:gd name="connsiteX23" fmla="*/ 5660734 w 6173334"/>
              <a:gd name="connsiteY23" fmla="*/ 6378168 h 6871645"/>
              <a:gd name="connsiteX24" fmla="*/ 5601732 w 6173334"/>
              <a:gd name="connsiteY24" fmla="*/ 6378168 h 6871645"/>
              <a:gd name="connsiteX25" fmla="*/ 5412137 w 6173334"/>
              <a:gd name="connsiteY25" fmla="*/ 6378168 h 6871645"/>
              <a:gd name="connsiteX26" fmla="*/ 5412137 w 6173334"/>
              <a:gd name="connsiteY26" fmla="*/ 6415626 h 6871645"/>
              <a:gd name="connsiteX27" fmla="*/ 5512652 w 6173334"/>
              <a:gd name="connsiteY27" fmla="*/ 6415626 h 6871645"/>
              <a:gd name="connsiteX28" fmla="*/ 5511230 w 6173334"/>
              <a:gd name="connsiteY28" fmla="*/ 6378168 h 6871645"/>
              <a:gd name="connsiteX29" fmla="*/ 5412137 w 6173334"/>
              <a:gd name="connsiteY29" fmla="*/ 6378168 h 6871645"/>
              <a:gd name="connsiteX30" fmla="*/ 4947020 w 6173334"/>
              <a:gd name="connsiteY30" fmla="*/ 6378168 h 6871645"/>
              <a:gd name="connsiteX31" fmla="*/ 4947020 w 6173334"/>
              <a:gd name="connsiteY31" fmla="*/ 6416164 h 6871645"/>
              <a:gd name="connsiteX32" fmla="*/ 5002293 w 6173334"/>
              <a:gd name="connsiteY32" fmla="*/ 6416164 h 6871645"/>
              <a:gd name="connsiteX33" fmla="*/ 5002293 w 6173334"/>
              <a:gd name="connsiteY33" fmla="*/ 6378168 h 6871645"/>
              <a:gd name="connsiteX34" fmla="*/ 4947020 w 6173334"/>
              <a:gd name="connsiteY34" fmla="*/ 6378168 h 6871645"/>
              <a:gd name="connsiteX35" fmla="*/ 5706014 w 6173334"/>
              <a:gd name="connsiteY35" fmla="*/ 6321972 h 6871645"/>
              <a:gd name="connsiteX36" fmla="*/ 5706014 w 6173334"/>
              <a:gd name="connsiteY36" fmla="*/ 6490983 h 6871645"/>
              <a:gd name="connsiteX37" fmla="*/ 5748930 w 6173334"/>
              <a:gd name="connsiteY37" fmla="*/ 6490983 h 6871645"/>
              <a:gd name="connsiteX38" fmla="*/ 5748930 w 6173334"/>
              <a:gd name="connsiteY38" fmla="*/ 6390449 h 6871645"/>
              <a:gd name="connsiteX39" fmla="*/ 5706014 w 6173334"/>
              <a:gd name="connsiteY39" fmla="*/ 6321972 h 6871645"/>
              <a:gd name="connsiteX40" fmla="*/ 3595851 w 6173334"/>
              <a:gd name="connsiteY40" fmla="*/ 6309633 h 6871645"/>
              <a:gd name="connsiteX41" fmla="*/ 3595851 w 6173334"/>
              <a:gd name="connsiteY41" fmla="*/ 6478221 h 6871645"/>
              <a:gd name="connsiteX42" fmla="*/ 3636999 w 6173334"/>
              <a:gd name="connsiteY42" fmla="*/ 6445088 h 6871645"/>
              <a:gd name="connsiteX43" fmla="*/ 3636999 w 6173334"/>
              <a:gd name="connsiteY43" fmla="*/ 6410359 h 6871645"/>
              <a:gd name="connsiteX44" fmla="*/ 3636999 w 6173334"/>
              <a:gd name="connsiteY44" fmla="*/ 6374824 h 6871645"/>
              <a:gd name="connsiteX45" fmla="*/ 3636999 w 6173334"/>
              <a:gd name="connsiteY45" fmla="*/ 6344688 h 6871645"/>
              <a:gd name="connsiteX46" fmla="*/ 3595851 w 6173334"/>
              <a:gd name="connsiteY46" fmla="*/ 6309633 h 6871645"/>
              <a:gd name="connsiteX47" fmla="*/ 3601520 w 6173334"/>
              <a:gd name="connsiteY47" fmla="*/ 6297237 h 6871645"/>
              <a:gd name="connsiteX48" fmla="*/ 3643571 w 6173334"/>
              <a:gd name="connsiteY48" fmla="*/ 6333003 h 6871645"/>
              <a:gd name="connsiteX49" fmla="*/ 3658005 w 6173334"/>
              <a:gd name="connsiteY49" fmla="*/ 6333003 h 6871645"/>
              <a:gd name="connsiteX50" fmla="*/ 3682451 w 6173334"/>
              <a:gd name="connsiteY50" fmla="*/ 6353779 h 6871645"/>
              <a:gd name="connsiteX51" fmla="*/ 3658543 w 6173334"/>
              <a:gd name="connsiteY51" fmla="*/ 6374862 h 6871645"/>
              <a:gd name="connsiteX52" fmla="*/ 3650164 w 6173334"/>
              <a:gd name="connsiteY52" fmla="*/ 6374862 h 6871645"/>
              <a:gd name="connsiteX53" fmla="*/ 3650164 w 6173334"/>
              <a:gd name="connsiteY53" fmla="*/ 6410360 h 6871645"/>
              <a:gd name="connsiteX54" fmla="*/ 3665001 w 6173334"/>
              <a:gd name="connsiteY54" fmla="*/ 6410360 h 6871645"/>
              <a:gd name="connsiteX55" fmla="*/ 3691792 w 6173334"/>
              <a:gd name="connsiteY55" fmla="*/ 6433038 h 6871645"/>
              <a:gd name="connsiteX56" fmla="*/ 3665001 w 6173334"/>
              <a:gd name="connsiteY56" fmla="*/ 6455735 h 6871645"/>
              <a:gd name="connsiteX57" fmla="*/ 3643533 w 6173334"/>
              <a:gd name="connsiteY57" fmla="*/ 6455735 h 6871645"/>
              <a:gd name="connsiteX58" fmla="*/ 3599733 w 6173334"/>
              <a:gd name="connsiteY58" fmla="*/ 6490983 h 6871645"/>
              <a:gd name="connsiteX59" fmla="*/ 3674033 w 6173334"/>
              <a:gd name="connsiteY59" fmla="*/ 6490983 h 6871645"/>
              <a:gd name="connsiteX60" fmla="*/ 3734708 w 6173334"/>
              <a:gd name="connsiteY60" fmla="*/ 6436055 h 6871645"/>
              <a:gd name="connsiteX61" fmla="*/ 3699825 w 6173334"/>
              <a:gd name="connsiteY61" fmla="*/ 6390679 h 6871645"/>
              <a:gd name="connsiteX62" fmla="*/ 3724810 w 6173334"/>
              <a:gd name="connsiteY62" fmla="*/ 6349128 h 6871645"/>
              <a:gd name="connsiteX63" fmla="*/ 3661387 w 6173334"/>
              <a:gd name="connsiteY63" fmla="*/ 6297237 h 6871645"/>
              <a:gd name="connsiteX64" fmla="*/ 3601520 w 6173334"/>
              <a:gd name="connsiteY64" fmla="*/ 6297237 h 6871645"/>
              <a:gd name="connsiteX65" fmla="*/ 5706014 w 6173334"/>
              <a:gd name="connsiteY65" fmla="*/ 6297218 h 6871645"/>
              <a:gd name="connsiteX66" fmla="*/ 5748930 w 6173334"/>
              <a:gd name="connsiteY66" fmla="*/ 6365695 h 6871645"/>
              <a:gd name="connsiteX67" fmla="*/ 5827497 w 6173334"/>
              <a:gd name="connsiteY67" fmla="*/ 6490983 h 6871645"/>
              <a:gd name="connsiteX68" fmla="*/ 5873142 w 6173334"/>
              <a:gd name="connsiteY68" fmla="*/ 6490983 h 6871645"/>
              <a:gd name="connsiteX69" fmla="*/ 5873142 w 6173334"/>
              <a:gd name="connsiteY69" fmla="*/ 6297218 h 6871645"/>
              <a:gd name="connsiteX70" fmla="*/ 5829899 w 6173334"/>
              <a:gd name="connsiteY70" fmla="*/ 6297218 h 6871645"/>
              <a:gd name="connsiteX71" fmla="*/ 5829899 w 6173334"/>
              <a:gd name="connsiteY71" fmla="*/ 6413147 h 6871645"/>
              <a:gd name="connsiteX72" fmla="*/ 5759058 w 6173334"/>
              <a:gd name="connsiteY72" fmla="*/ 6297218 h 6871645"/>
              <a:gd name="connsiteX73" fmla="*/ 5706014 w 6173334"/>
              <a:gd name="connsiteY73" fmla="*/ 6297218 h 6871645"/>
              <a:gd name="connsiteX74" fmla="*/ 5545420 w 6173334"/>
              <a:gd name="connsiteY74" fmla="*/ 6297218 h 6871645"/>
              <a:gd name="connsiteX75" fmla="*/ 5545420 w 6173334"/>
              <a:gd name="connsiteY75" fmla="*/ 6490983 h 6871645"/>
              <a:gd name="connsiteX76" fmla="*/ 5668421 w 6173334"/>
              <a:gd name="connsiteY76" fmla="*/ 6490983 h 6871645"/>
              <a:gd name="connsiteX77" fmla="*/ 5668421 w 6173334"/>
              <a:gd name="connsiteY77" fmla="*/ 6449989 h 6871645"/>
              <a:gd name="connsiteX78" fmla="*/ 5588605 w 6173334"/>
              <a:gd name="connsiteY78" fmla="*/ 6449989 h 6871645"/>
              <a:gd name="connsiteX79" fmla="*/ 5588605 w 6173334"/>
              <a:gd name="connsiteY79" fmla="*/ 6337924 h 6871645"/>
              <a:gd name="connsiteX80" fmla="*/ 5668421 w 6173334"/>
              <a:gd name="connsiteY80" fmla="*/ 6337924 h 6871645"/>
              <a:gd name="connsiteX81" fmla="*/ 5668421 w 6173334"/>
              <a:gd name="connsiteY81" fmla="*/ 6297218 h 6871645"/>
              <a:gd name="connsiteX82" fmla="*/ 5545420 w 6173334"/>
              <a:gd name="connsiteY82" fmla="*/ 6297218 h 6871645"/>
              <a:gd name="connsiteX83" fmla="*/ 5200402 w 6173334"/>
              <a:gd name="connsiteY83" fmla="*/ 6297218 h 6871645"/>
              <a:gd name="connsiteX84" fmla="*/ 5268014 w 6173334"/>
              <a:gd name="connsiteY84" fmla="*/ 6490983 h 6871645"/>
              <a:gd name="connsiteX85" fmla="*/ 5315024 w 6173334"/>
              <a:gd name="connsiteY85" fmla="*/ 6490983 h 6871645"/>
              <a:gd name="connsiteX86" fmla="*/ 5242876 w 6173334"/>
              <a:gd name="connsiteY86" fmla="*/ 6297218 h 6871645"/>
              <a:gd name="connsiteX87" fmla="*/ 5200402 w 6173334"/>
              <a:gd name="connsiteY87" fmla="*/ 6297218 h 6871645"/>
              <a:gd name="connsiteX88" fmla="*/ 4890612 w 6173334"/>
              <a:gd name="connsiteY88" fmla="*/ 6297218 h 6871645"/>
              <a:gd name="connsiteX89" fmla="*/ 4890689 w 6173334"/>
              <a:gd name="connsiteY89" fmla="*/ 6490983 h 6871645"/>
              <a:gd name="connsiteX90" fmla="*/ 5013690 w 6173334"/>
              <a:gd name="connsiteY90" fmla="*/ 6490983 h 6871645"/>
              <a:gd name="connsiteX91" fmla="*/ 5013690 w 6173334"/>
              <a:gd name="connsiteY91" fmla="*/ 6449989 h 6871645"/>
              <a:gd name="connsiteX92" fmla="*/ 4933816 w 6173334"/>
              <a:gd name="connsiteY92" fmla="*/ 6449989 h 6871645"/>
              <a:gd name="connsiteX93" fmla="*/ 4933816 w 6173334"/>
              <a:gd name="connsiteY93" fmla="*/ 6337924 h 6871645"/>
              <a:gd name="connsiteX94" fmla="*/ 5013613 w 6173334"/>
              <a:gd name="connsiteY94" fmla="*/ 6337924 h 6871645"/>
              <a:gd name="connsiteX95" fmla="*/ 5013613 w 6173334"/>
              <a:gd name="connsiteY95" fmla="*/ 6297218 h 6871645"/>
              <a:gd name="connsiteX96" fmla="*/ 4890612 w 6173334"/>
              <a:gd name="connsiteY96" fmla="*/ 6297218 h 6871645"/>
              <a:gd name="connsiteX97" fmla="*/ 4773684 w 6173334"/>
              <a:gd name="connsiteY97" fmla="*/ 6297218 h 6871645"/>
              <a:gd name="connsiteX98" fmla="*/ 4773684 w 6173334"/>
              <a:gd name="connsiteY98" fmla="*/ 6333734 h 6871645"/>
              <a:gd name="connsiteX99" fmla="*/ 4789559 w 6173334"/>
              <a:gd name="connsiteY99" fmla="*/ 6333734 h 6871645"/>
              <a:gd name="connsiteX100" fmla="*/ 4816888 w 6173334"/>
              <a:gd name="connsiteY100" fmla="*/ 6356797 h 6871645"/>
              <a:gd name="connsiteX101" fmla="*/ 4789559 w 6173334"/>
              <a:gd name="connsiteY101" fmla="*/ 6379859 h 6871645"/>
              <a:gd name="connsiteX102" fmla="*/ 4773684 w 6173334"/>
              <a:gd name="connsiteY102" fmla="*/ 6379859 h 6871645"/>
              <a:gd name="connsiteX103" fmla="*/ 4773684 w 6173334"/>
              <a:gd name="connsiteY103" fmla="*/ 6416164 h 6871645"/>
              <a:gd name="connsiteX104" fmla="*/ 4779449 w 6173334"/>
              <a:gd name="connsiteY104" fmla="*/ 6416164 h 6871645"/>
              <a:gd name="connsiteX105" fmla="*/ 4784908 w 6173334"/>
              <a:gd name="connsiteY105" fmla="*/ 6416049 h 6871645"/>
              <a:gd name="connsiteX106" fmla="*/ 4822884 w 6173334"/>
              <a:gd name="connsiteY106" fmla="*/ 6491002 h 6871645"/>
              <a:gd name="connsiteX107" fmla="*/ 4870393 w 6173334"/>
              <a:gd name="connsiteY107" fmla="*/ 6491002 h 6871645"/>
              <a:gd name="connsiteX108" fmla="*/ 4826978 w 6173334"/>
              <a:gd name="connsiteY108" fmla="*/ 6408246 h 6871645"/>
              <a:gd name="connsiteX109" fmla="*/ 4860611 w 6173334"/>
              <a:gd name="connsiteY109" fmla="*/ 6356547 h 6871645"/>
              <a:gd name="connsiteX110" fmla="*/ 4797746 w 6173334"/>
              <a:gd name="connsiteY110" fmla="*/ 6297218 h 6871645"/>
              <a:gd name="connsiteX111" fmla="*/ 4773684 w 6173334"/>
              <a:gd name="connsiteY111" fmla="*/ 6297218 h 6871645"/>
              <a:gd name="connsiteX112" fmla="*/ 4717353 w 6173334"/>
              <a:gd name="connsiteY112" fmla="*/ 6297218 h 6871645"/>
              <a:gd name="connsiteX113" fmla="*/ 4717430 w 6173334"/>
              <a:gd name="connsiteY113" fmla="*/ 6490887 h 6871645"/>
              <a:gd name="connsiteX114" fmla="*/ 4760615 w 6173334"/>
              <a:gd name="connsiteY114" fmla="*/ 6490887 h 6871645"/>
              <a:gd name="connsiteX115" fmla="*/ 4760615 w 6173334"/>
              <a:gd name="connsiteY115" fmla="*/ 6297218 h 6871645"/>
              <a:gd name="connsiteX116" fmla="*/ 4717353 w 6173334"/>
              <a:gd name="connsiteY116" fmla="*/ 6297218 h 6871645"/>
              <a:gd name="connsiteX117" fmla="*/ 3857209 w 6173334"/>
              <a:gd name="connsiteY117" fmla="*/ 6297218 h 6871645"/>
              <a:gd name="connsiteX118" fmla="*/ 3824402 w 6173334"/>
              <a:gd name="connsiteY118" fmla="*/ 6363658 h 6871645"/>
              <a:gd name="connsiteX119" fmla="*/ 3845063 w 6173334"/>
              <a:gd name="connsiteY119" fmla="*/ 6406055 h 6871645"/>
              <a:gd name="connsiteX120" fmla="*/ 3905314 w 6173334"/>
              <a:gd name="connsiteY120" fmla="*/ 6297218 h 6871645"/>
              <a:gd name="connsiteX121" fmla="*/ 3857209 w 6173334"/>
              <a:gd name="connsiteY121" fmla="*/ 6297218 h 6871645"/>
              <a:gd name="connsiteX122" fmla="*/ 3726866 w 6173334"/>
              <a:gd name="connsiteY122" fmla="*/ 6297218 h 6871645"/>
              <a:gd name="connsiteX123" fmla="*/ 3794132 w 6173334"/>
              <a:gd name="connsiteY123" fmla="*/ 6420219 h 6871645"/>
              <a:gd name="connsiteX124" fmla="*/ 3794132 w 6173334"/>
              <a:gd name="connsiteY124" fmla="*/ 6491060 h 6871645"/>
              <a:gd name="connsiteX125" fmla="*/ 3837317 w 6173334"/>
              <a:gd name="connsiteY125" fmla="*/ 6491060 h 6871645"/>
              <a:gd name="connsiteX126" fmla="*/ 3837317 w 6173334"/>
              <a:gd name="connsiteY126" fmla="*/ 6420104 h 6871645"/>
              <a:gd name="connsiteX127" fmla="*/ 3817041 w 6173334"/>
              <a:gd name="connsiteY127" fmla="*/ 6378572 h 6871645"/>
              <a:gd name="connsiteX128" fmla="*/ 3817041 w 6173334"/>
              <a:gd name="connsiteY128" fmla="*/ 6378706 h 6871645"/>
              <a:gd name="connsiteX129" fmla="*/ 3777412 w 6173334"/>
              <a:gd name="connsiteY129" fmla="*/ 6297218 h 6871645"/>
              <a:gd name="connsiteX130" fmla="*/ 3726866 w 6173334"/>
              <a:gd name="connsiteY130" fmla="*/ 6297218 h 6871645"/>
              <a:gd name="connsiteX131" fmla="*/ 5026816 w 6173334"/>
              <a:gd name="connsiteY131" fmla="*/ 6297198 h 6871645"/>
              <a:gd name="connsiteX132" fmla="*/ 5026816 w 6173334"/>
              <a:gd name="connsiteY132" fmla="*/ 6337923 h 6871645"/>
              <a:gd name="connsiteX133" fmla="*/ 5065927 w 6173334"/>
              <a:gd name="connsiteY133" fmla="*/ 6337923 h 6871645"/>
              <a:gd name="connsiteX134" fmla="*/ 5065927 w 6173334"/>
              <a:gd name="connsiteY134" fmla="*/ 6490982 h 6871645"/>
              <a:gd name="connsiteX135" fmla="*/ 5109112 w 6173334"/>
              <a:gd name="connsiteY135" fmla="*/ 6490982 h 6871645"/>
              <a:gd name="connsiteX136" fmla="*/ 5109112 w 6173334"/>
              <a:gd name="connsiteY136" fmla="*/ 6337923 h 6871645"/>
              <a:gd name="connsiteX137" fmla="*/ 5158716 w 6173334"/>
              <a:gd name="connsiteY137" fmla="*/ 6337923 h 6871645"/>
              <a:gd name="connsiteX138" fmla="*/ 5158716 w 6173334"/>
              <a:gd name="connsiteY138" fmla="*/ 6297198 h 6871645"/>
              <a:gd name="connsiteX139" fmla="*/ 5026816 w 6173334"/>
              <a:gd name="connsiteY139" fmla="*/ 6297198 h 6871645"/>
              <a:gd name="connsiteX140" fmla="*/ 4343448 w 6173334"/>
              <a:gd name="connsiteY140" fmla="*/ 6296564 h 6871645"/>
              <a:gd name="connsiteX141" fmla="*/ 4343448 w 6173334"/>
              <a:gd name="connsiteY141" fmla="*/ 6490329 h 6871645"/>
              <a:gd name="connsiteX142" fmla="*/ 4386902 w 6173334"/>
              <a:gd name="connsiteY142" fmla="*/ 6490329 h 6871645"/>
              <a:gd name="connsiteX143" fmla="*/ 4386902 w 6173334"/>
              <a:gd name="connsiteY143" fmla="*/ 6337558 h 6871645"/>
              <a:gd name="connsiteX144" fmla="*/ 4467449 w 6173334"/>
              <a:gd name="connsiteY144" fmla="*/ 6337558 h 6871645"/>
              <a:gd name="connsiteX145" fmla="*/ 4467449 w 6173334"/>
              <a:gd name="connsiteY145" fmla="*/ 6296564 h 6871645"/>
              <a:gd name="connsiteX146" fmla="*/ 4343448 w 6173334"/>
              <a:gd name="connsiteY146" fmla="*/ 6296564 h 6871645"/>
              <a:gd name="connsiteX147" fmla="*/ 4578054 w 6173334"/>
              <a:gd name="connsiteY147" fmla="*/ 6293354 h 6871645"/>
              <a:gd name="connsiteX148" fmla="*/ 4484304 w 6173334"/>
              <a:gd name="connsiteY148" fmla="*/ 6394234 h 6871645"/>
              <a:gd name="connsiteX149" fmla="*/ 4585146 w 6173334"/>
              <a:gd name="connsiteY149" fmla="*/ 6495076 h 6871645"/>
              <a:gd name="connsiteX150" fmla="*/ 4657332 w 6173334"/>
              <a:gd name="connsiteY150" fmla="*/ 6466113 h 6871645"/>
              <a:gd name="connsiteX151" fmla="*/ 4625563 w 6173334"/>
              <a:gd name="connsiteY151" fmla="*/ 6435939 h 6871645"/>
              <a:gd name="connsiteX152" fmla="*/ 4585146 w 6173334"/>
              <a:gd name="connsiteY152" fmla="*/ 6452449 h 6871645"/>
              <a:gd name="connsiteX153" fmla="*/ 4529123 w 6173334"/>
              <a:gd name="connsiteY153" fmla="*/ 6393965 h 6871645"/>
              <a:gd name="connsiteX154" fmla="*/ 4578054 w 6173334"/>
              <a:gd name="connsiteY154" fmla="*/ 6335636 h 6871645"/>
              <a:gd name="connsiteX155" fmla="*/ 4578054 w 6173334"/>
              <a:gd name="connsiteY155" fmla="*/ 6293354 h 6871645"/>
              <a:gd name="connsiteX156" fmla="*/ 4591200 w 6173334"/>
              <a:gd name="connsiteY156" fmla="*/ 6293297 h 6871645"/>
              <a:gd name="connsiteX157" fmla="*/ 4591200 w 6173334"/>
              <a:gd name="connsiteY157" fmla="*/ 6335578 h 6871645"/>
              <a:gd name="connsiteX158" fmla="*/ 4640919 w 6173334"/>
              <a:gd name="connsiteY158" fmla="*/ 6394023 h 6871645"/>
              <a:gd name="connsiteX159" fmla="*/ 4633443 w 6173334"/>
              <a:gd name="connsiteY159" fmla="*/ 6425369 h 6871645"/>
              <a:gd name="connsiteX160" fmla="*/ 4665981 w 6173334"/>
              <a:gd name="connsiteY160" fmla="*/ 6456235 h 6871645"/>
              <a:gd name="connsiteX161" fmla="*/ 4685738 w 6173334"/>
              <a:gd name="connsiteY161" fmla="*/ 6394292 h 6871645"/>
              <a:gd name="connsiteX162" fmla="*/ 4591200 w 6173334"/>
              <a:gd name="connsiteY162" fmla="*/ 6293297 h 6871645"/>
              <a:gd name="connsiteX163" fmla="*/ 5419652 w 6173334"/>
              <a:gd name="connsiteY163" fmla="*/ 6293105 h 6871645"/>
              <a:gd name="connsiteX164" fmla="*/ 5319348 w 6173334"/>
              <a:gd name="connsiteY164" fmla="*/ 6394235 h 6871645"/>
              <a:gd name="connsiteX165" fmla="*/ 5420747 w 6173334"/>
              <a:gd name="connsiteY165" fmla="*/ 6495077 h 6871645"/>
              <a:gd name="connsiteX166" fmla="*/ 5508789 w 6173334"/>
              <a:gd name="connsiteY166" fmla="*/ 6434037 h 6871645"/>
              <a:gd name="connsiteX167" fmla="*/ 5510308 w 6173334"/>
              <a:gd name="connsiteY167" fmla="*/ 6428771 h 6871645"/>
              <a:gd name="connsiteX168" fmla="*/ 5467007 w 6173334"/>
              <a:gd name="connsiteY168" fmla="*/ 6428771 h 6871645"/>
              <a:gd name="connsiteX169" fmla="*/ 5420709 w 6173334"/>
              <a:gd name="connsiteY169" fmla="*/ 6454909 h 6871645"/>
              <a:gd name="connsiteX170" fmla="*/ 5363590 w 6173334"/>
              <a:gd name="connsiteY170" fmla="*/ 6394235 h 6871645"/>
              <a:gd name="connsiteX171" fmla="*/ 5419613 w 6173334"/>
              <a:gd name="connsiteY171" fmla="*/ 6333561 h 6871645"/>
              <a:gd name="connsiteX172" fmla="*/ 5463163 w 6173334"/>
              <a:gd name="connsiteY172" fmla="*/ 6356720 h 6871645"/>
              <a:gd name="connsiteX173" fmla="*/ 5504215 w 6173334"/>
              <a:gd name="connsiteY173" fmla="*/ 6340422 h 6871645"/>
              <a:gd name="connsiteX174" fmla="*/ 5419652 w 6173334"/>
              <a:gd name="connsiteY174" fmla="*/ 6293105 h 6871645"/>
              <a:gd name="connsiteX175" fmla="*/ 4216873 w 6173334"/>
              <a:gd name="connsiteY175" fmla="*/ 6293105 h 6871645"/>
              <a:gd name="connsiteX176" fmla="*/ 4116569 w 6173334"/>
              <a:gd name="connsiteY176" fmla="*/ 6394235 h 6871645"/>
              <a:gd name="connsiteX177" fmla="*/ 4217968 w 6173334"/>
              <a:gd name="connsiteY177" fmla="*/ 6495077 h 6871645"/>
              <a:gd name="connsiteX178" fmla="*/ 4306010 w 6173334"/>
              <a:gd name="connsiteY178" fmla="*/ 6434037 h 6871645"/>
              <a:gd name="connsiteX179" fmla="*/ 4306740 w 6173334"/>
              <a:gd name="connsiteY179" fmla="*/ 6431443 h 6871645"/>
              <a:gd name="connsiteX180" fmla="*/ 4262941 w 6173334"/>
              <a:gd name="connsiteY180" fmla="*/ 6431443 h 6871645"/>
              <a:gd name="connsiteX181" fmla="*/ 4217891 w 6173334"/>
              <a:gd name="connsiteY181" fmla="*/ 6454909 h 6871645"/>
              <a:gd name="connsiteX182" fmla="*/ 4160753 w 6173334"/>
              <a:gd name="connsiteY182" fmla="*/ 6394235 h 6871645"/>
              <a:gd name="connsiteX183" fmla="*/ 4216796 w 6173334"/>
              <a:gd name="connsiteY183" fmla="*/ 6333561 h 6871645"/>
              <a:gd name="connsiteX184" fmla="*/ 4260999 w 6173334"/>
              <a:gd name="connsiteY184" fmla="*/ 6357738 h 6871645"/>
              <a:gd name="connsiteX185" fmla="*/ 4301974 w 6173334"/>
              <a:gd name="connsiteY185" fmla="*/ 6341460 h 6871645"/>
              <a:gd name="connsiteX186" fmla="*/ 4216873 w 6173334"/>
              <a:gd name="connsiteY186" fmla="*/ 6293105 h 6871645"/>
              <a:gd name="connsiteX187" fmla="*/ 3998507 w 6173334"/>
              <a:gd name="connsiteY187" fmla="*/ 6293105 h 6871645"/>
              <a:gd name="connsiteX188" fmla="*/ 3898203 w 6173334"/>
              <a:gd name="connsiteY188" fmla="*/ 6394235 h 6871645"/>
              <a:gd name="connsiteX189" fmla="*/ 3999602 w 6173334"/>
              <a:gd name="connsiteY189" fmla="*/ 6495077 h 6871645"/>
              <a:gd name="connsiteX190" fmla="*/ 4087663 w 6173334"/>
              <a:gd name="connsiteY190" fmla="*/ 6434037 h 6871645"/>
              <a:gd name="connsiteX191" fmla="*/ 4088394 w 6173334"/>
              <a:gd name="connsiteY191" fmla="*/ 6431443 h 6871645"/>
              <a:gd name="connsiteX192" fmla="*/ 4044613 w 6173334"/>
              <a:gd name="connsiteY192" fmla="*/ 6431443 h 6871645"/>
              <a:gd name="connsiteX193" fmla="*/ 3999545 w 6173334"/>
              <a:gd name="connsiteY193" fmla="*/ 6454909 h 6871645"/>
              <a:gd name="connsiteX194" fmla="*/ 3942426 w 6173334"/>
              <a:gd name="connsiteY194" fmla="*/ 6394235 h 6871645"/>
              <a:gd name="connsiteX195" fmla="*/ 3998449 w 6173334"/>
              <a:gd name="connsiteY195" fmla="*/ 6333561 h 6871645"/>
              <a:gd name="connsiteX196" fmla="*/ 4042653 w 6173334"/>
              <a:gd name="connsiteY196" fmla="*/ 6357738 h 6871645"/>
              <a:gd name="connsiteX197" fmla="*/ 4083627 w 6173334"/>
              <a:gd name="connsiteY197" fmla="*/ 6341460 h 6871645"/>
              <a:gd name="connsiteX198" fmla="*/ 3998507 w 6173334"/>
              <a:gd name="connsiteY198" fmla="*/ 6293105 h 6871645"/>
              <a:gd name="connsiteX199" fmla="*/ 4627677 w 6173334"/>
              <a:gd name="connsiteY199" fmla="*/ 6245768 h 6871645"/>
              <a:gd name="connsiteX200" fmla="*/ 4606333 w 6173334"/>
              <a:gd name="connsiteY200" fmla="*/ 6266703 h 6871645"/>
              <a:gd name="connsiteX201" fmla="*/ 4606344 w 6173334"/>
              <a:gd name="connsiteY201" fmla="*/ 6267639 h 6871645"/>
              <a:gd name="connsiteX202" fmla="*/ 4626526 w 6173334"/>
              <a:gd name="connsiteY202" fmla="*/ 6288692 h 6871645"/>
              <a:gd name="connsiteX203" fmla="*/ 4627677 w 6173334"/>
              <a:gd name="connsiteY203" fmla="*/ 6288684 h 6871645"/>
              <a:gd name="connsiteX204" fmla="*/ 4627716 w 6173334"/>
              <a:gd name="connsiteY204" fmla="*/ 6288684 h 6871645"/>
              <a:gd name="connsiteX205" fmla="*/ 4649568 w 6173334"/>
              <a:gd name="connsiteY205" fmla="*/ 6267639 h 6871645"/>
              <a:gd name="connsiteX206" fmla="*/ 4628277 w 6173334"/>
              <a:gd name="connsiteY206" fmla="*/ 6245768 h 6871645"/>
              <a:gd name="connsiteX207" fmla="*/ 4627677 w 6173334"/>
              <a:gd name="connsiteY207" fmla="*/ 6245768 h 6871645"/>
              <a:gd name="connsiteX208" fmla="*/ 4542364 w 6173334"/>
              <a:gd name="connsiteY208" fmla="*/ 6245768 h 6871645"/>
              <a:gd name="connsiteX209" fmla="*/ 4521039 w 6173334"/>
              <a:gd name="connsiteY209" fmla="*/ 6266723 h 6871645"/>
              <a:gd name="connsiteX210" fmla="*/ 4521051 w 6173334"/>
              <a:gd name="connsiteY210" fmla="*/ 6267639 h 6871645"/>
              <a:gd name="connsiteX211" fmla="*/ 4541194 w 6173334"/>
              <a:gd name="connsiteY211" fmla="*/ 6288692 h 6871645"/>
              <a:gd name="connsiteX212" fmla="*/ 4542364 w 6173334"/>
              <a:gd name="connsiteY212" fmla="*/ 6288684 h 6871645"/>
              <a:gd name="connsiteX213" fmla="*/ 4542403 w 6173334"/>
              <a:gd name="connsiteY213" fmla="*/ 6288684 h 6871645"/>
              <a:gd name="connsiteX214" fmla="*/ 4563997 w 6173334"/>
              <a:gd name="connsiteY214" fmla="*/ 6268282 h 6871645"/>
              <a:gd name="connsiteX215" fmla="*/ 4564005 w 6173334"/>
              <a:gd name="connsiteY215" fmla="*/ 6267639 h 6871645"/>
              <a:gd name="connsiteX216" fmla="*/ 4542789 w 6173334"/>
              <a:gd name="connsiteY216" fmla="*/ 6245770 h 6871645"/>
              <a:gd name="connsiteX217" fmla="*/ 4542364 w 6173334"/>
              <a:gd name="connsiteY217" fmla="*/ 6245768 h 6871645"/>
              <a:gd name="connsiteX218" fmla="*/ 13648 w 6173334"/>
              <a:gd name="connsiteY218" fmla="*/ 13647 h 6871645"/>
              <a:gd name="connsiteX219" fmla="*/ 6173334 w 6173334"/>
              <a:gd name="connsiteY219" fmla="*/ 0 h 6871645"/>
              <a:gd name="connsiteX220" fmla="*/ 6173334 w 6173334"/>
              <a:gd name="connsiteY220" fmla="*/ 6857997 h 6871645"/>
              <a:gd name="connsiteX221" fmla="*/ 0 w 6173334"/>
              <a:gd name="connsiteY221" fmla="*/ 6871645 h 6871645"/>
              <a:gd name="connsiteX222" fmla="*/ 13648 w 6173334"/>
              <a:gd name="connsiteY222" fmla="*/ 13647 h 6871645"/>
              <a:gd name="connsiteX0" fmla="*/ 5188928 w 6173334"/>
              <a:gd name="connsiteY0" fmla="*/ 6424447 h 6871645"/>
              <a:gd name="connsiteX1" fmla="*/ 5174879 w 6173334"/>
              <a:gd name="connsiteY1" fmla="*/ 6463788 h 6871645"/>
              <a:gd name="connsiteX2" fmla="*/ 5244605 w 6173334"/>
              <a:gd name="connsiteY2" fmla="*/ 6463788 h 6871645"/>
              <a:gd name="connsiteX3" fmla="*/ 5230864 w 6173334"/>
              <a:gd name="connsiteY3" fmla="*/ 6424447 h 6871645"/>
              <a:gd name="connsiteX4" fmla="*/ 5188928 w 6173334"/>
              <a:gd name="connsiteY4" fmla="*/ 6424447 h 6871645"/>
              <a:gd name="connsiteX5" fmla="*/ 4400048 w 6173334"/>
              <a:gd name="connsiteY5" fmla="*/ 6380839 h 6871645"/>
              <a:gd name="connsiteX6" fmla="*/ 4400048 w 6173334"/>
              <a:gd name="connsiteY6" fmla="*/ 6419065 h 6871645"/>
              <a:gd name="connsiteX7" fmla="*/ 4455110 w 6173334"/>
              <a:gd name="connsiteY7" fmla="*/ 6419065 h 6871645"/>
              <a:gd name="connsiteX8" fmla="*/ 4455110 w 6173334"/>
              <a:gd name="connsiteY8" fmla="*/ 6380839 h 6871645"/>
              <a:gd name="connsiteX9" fmla="*/ 4400048 w 6173334"/>
              <a:gd name="connsiteY9" fmla="*/ 6380839 h 6871645"/>
              <a:gd name="connsiteX10" fmla="*/ 4209262 w 6173334"/>
              <a:gd name="connsiteY10" fmla="*/ 6380839 h 6871645"/>
              <a:gd name="connsiteX11" fmla="*/ 4209262 w 6173334"/>
              <a:gd name="connsiteY11" fmla="*/ 6418278 h 6871645"/>
              <a:gd name="connsiteX12" fmla="*/ 4309373 w 6173334"/>
              <a:gd name="connsiteY12" fmla="*/ 6418278 h 6871645"/>
              <a:gd name="connsiteX13" fmla="*/ 4308893 w 6173334"/>
              <a:gd name="connsiteY13" fmla="*/ 6380839 h 6871645"/>
              <a:gd name="connsiteX14" fmla="*/ 4209262 w 6173334"/>
              <a:gd name="connsiteY14" fmla="*/ 6380839 h 6871645"/>
              <a:gd name="connsiteX15" fmla="*/ 3990992 w 6173334"/>
              <a:gd name="connsiteY15" fmla="*/ 6380839 h 6871645"/>
              <a:gd name="connsiteX16" fmla="*/ 3990992 w 6173334"/>
              <a:gd name="connsiteY16" fmla="*/ 6418278 h 6871645"/>
              <a:gd name="connsiteX17" fmla="*/ 4091104 w 6173334"/>
              <a:gd name="connsiteY17" fmla="*/ 6418278 h 6871645"/>
              <a:gd name="connsiteX18" fmla="*/ 4090565 w 6173334"/>
              <a:gd name="connsiteY18" fmla="*/ 6380839 h 6871645"/>
              <a:gd name="connsiteX19" fmla="*/ 3990992 w 6173334"/>
              <a:gd name="connsiteY19" fmla="*/ 6380839 h 6871645"/>
              <a:gd name="connsiteX20" fmla="*/ 5601732 w 6173334"/>
              <a:gd name="connsiteY20" fmla="*/ 6378168 h 6871645"/>
              <a:gd name="connsiteX21" fmla="*/ 5601732 w 6173334"/>
              <a:gd name="connsiteY21" fmla="*/ 6416164 h 6871645"/>
              <a:gd name="connsiteX22" fmla="*/ 5660734 w 6173334"/>
              <a:gd name="connsiteY22" fmla="*/ 6416164 h 6871645"/>
              <a:gd name="connsiteX23" fmla="*/ 5660734 w 6173334"/>
              <a:gd name="connsiteY23" fmla="*/ 6378168 h 6871645"/>
              <a:gd name="connsiteX24" fmla="*/ 5601732 w 6173334"/>
              <a:gd name="connsiteY24" fmla="*/ 6378168 h 6871645"/>
              <a:gd name="connsiteX25" fmla="*/ 5412137 w 6173334"/>
              <a:gd name="connsiteY25" fmla="*/ 6378168 h 6871645"/>
              <a:gd name="connsiteX26" fmla="*/ 5412137 w 6173334"/>
              <a:gd name="connsiteY26" fmla="*/ 6415626 h 6871645"/>
              <a:gd name="connsiteX27" fmla="*/ 5512652 w 6173334"/>
              <a:gd name="connsiteY27" fmla="*/ 6415626 h 6871645"/>
              <a:gd name="connsiteX28" fmla="*/ 5511230 w 6173334"/>
              <a:gd name="connsiteY28" fmla="*/ 6378168 h 6871645"/>
              <a:gd name="connsiteX29" fmla="*/ 5412137 w 6173334"/>
              <a:gd name="connsiteY29" fmla="*/ 6378168 h 6871645"/>
              <a:gd name="connsiteX30" fmla="*/ 4947020 w 6173334"/>
              <a:gd name="connsiteY30" fmla="*/ 6378168 h 6871645"/>
              <a:gd name="connsiteX31" fmla="*/ 4947020 w 6173334"/>
              <a:gd name="connsiteY31" fmla="*/ 6416164 h 6871645"/>
              <a:gd name="connsiteX32" fmla="*/ 5002293 w 6173334"/>
              <a:gd name="connsiteY32" fmla="*/ 6416164 h 6871645"/>
              <a:gd name="connsiteX33" fmla="*/ 5002293 w 6173334"/>
              <a:gd name="connsiteY33" fmla="*/ 6378168 h 6871645"/>
              <a:gd name="connsiteX34" fmla="*/ 4947020 w 6173334"/>
              <a:gd name="connsiteY34" fmla="*/ 6378168 h 6871645"/>
              <a:gd name="connsiteX35" fmla="*/ 5706014 w 6173334"/>
              <a:gd name="connsiteY35" fmla="*/ 6321972 h 6871645"/>
              <a:gd name="connsiteX36" fmla="*/ 5706014 w 6173334"/>
              <a:gd name="connsiteY36" fmla="*/ 6490983 h 6871645"/>
              <a:gd name="connsiteX37" fmla="*/ 5748930 w 6173334"/>
              <a:gd name="connsiteY37" fmla="*/ 6490983 h 6871645"/>
              <a:gd name="connsiteX38" fmla="*/ 5748930 w 6173334"/>
              <a:gd name="connsiteY38" fmla="*/ 6390449 h 6871645"/>
              <a:gd name="connsiteX39" fmla="*/ 5706014 w 6173334"/>
              <a:gd name="connsiteY39" fmla="*/ 6321972 h 6871645"/>
              <a:gd name="connsiteX40" fmla="*/ 3595851 w 6173334"/>
              <a:gd name="connsiteY40" fmla="*/ 6309633 h 6871645"/>
              <a:gd name="connsiteX41" fmla="*/ 3595851 w 6173334"/>
              <a:gd name="connsiteY41" fmla="*/ 6478221 h 6871645"/>
              <a:gd name="connsiteX42" fmla="*/ 3636999 w 6173334"/>
              <a:gd name="connsiteY42" fmla="*/ 6445088 h 6871645"/>
              <a:gd name="connsiteX43" fmla="*/ 3636999 w 6173334"/>
              <a:gd name="connsiteY43" fmla="*/ 6410359 h 6871645"/>
              <a:gd name="connsiteX44" fmla="*/ 3636999 w 6173334"/>
              <a:gd name="connsiteY44" fmla="*/ 6374824 h 6871645"/>
              <a:gd name="connsiteX45" fmla="*/ 3636999 w 6173334"/>
              <a:gd name="connsiteY45" fmla="*/ 6344688 h 6871645"/>
              <a:gd name="connsiteX46" fmla="*/ 3595851 w 6173334"/>
              <a:gd name="connsiteY46" fmla="*/ 6309633 h 6871645"/>
              <a:gd name="connsiteX47" fmla="*/ 3601520 w 6173334"/>
              <a:gd name="connsiteY47" fmla="*/ 6297237 h 6871645"/>
              <a:gd name="connsiteX48" fmla="*/ 3643571 w 6173334"/>
              <a:gd name="connsiteY48" fmla="*/ 6333003 h 6871645"/>
              <a:gd name="connsiteX49" fmla="*/ 3658005 w 6173334"/>
              <a:gd name="connsiteY49" fmla="*/ 6333003 h 6871645"/>
              <a:gd name="connsiteX50" fmla="*/ 3682451 w 6173334"/>
              <a:gd name="connsiteY50" fmla="*/ 6353779 h 6871645"/>
              <a:gd name="connsiteX51" fmla="*/ 3658543 w 6173334"/>
              <a:gd name="connsiteY51" fmla="*/ 6374862 h 6871645"/>
              <a:gd name="connsiteX52" fmla="*/ 3650164 w 6173334"/>
              <a:gd name="connsiteY52" fmla="*/ 6374862 h 6871645"/>
              <a:gd name="connsiteX53" fmla="*/ 3650164 w 6173334"/>
              <a:gd name="connsiteY53" fmla="*/ 6410360 h 6871645"/>
              <a:gd name="connsiteX54" fmla="*/ 3665001 w 6173334"/>
              <a:gd name="connsiteY54" fmla="*/ 6410360 h 6871645"/>
              <a:gd name="connsiteX55" fmla="*/ 3691792 w 6173334"/>
              <a:gd name="connsiteY55" fmla="*/ 6433038 h 6871645"/>
              <a:gd name="connsiteX56" fmla="*/ 3665001 w 6173334"/>
              <a:gd name="connsiteY56" fmla="*/ 6455735 h 6871645"/>
              <a:gd name="connsiteX57" fmla="*/ 3643533 w 6173334"/>
              <a:gd name="connsiteY57" fmla="*/ 6455735 h 6871645"/>
              <a:gd name="connsiteX58" fmla="*/ 3599733 w 6173334"/>
              <a:gd name="connsiteY58" fmla="*/ 6490983 h 6871645"/>
              <a:gd name="connsiteX59" fmla="*/ 3674033 w 6173334"/>
              <a:gd name="connsiteY59" fmla="*/ 6490983 h 6871645"/>
              <a:gd name="connsiteX60" fmla="*/ 3734708 w 6173334"/>
              <a:gd name="connsiteY60" fmla="*/ 6436055 h 6871645"/>
              <a:gd name="connsiteX61" fmla="*/ 3699825 w 6173334"/>
              <a:gd name="connsiteY61" fmla="*/ 6390679 h 6871645"/>
              <a:gd name="connsiteX62" fmla="*/ 3724810 w 6173334"/>
              <a:gd name="connsiteY62" fmla="*/ 6349128 h 6871645"/>
              <a:gd name="connsiteX63" fmla="*/ 3661387 w 6173334"/>
              <a:gd name="connsiteY63" fmla="*/ 6297237 h 6871645"/>
              <a:gd name="connsiteX64" fmla="*/ 3601520 w 6173334"/>
              <a:gd name="connsiteY64" fmla="*/ 6297237 h 6871645"/>
              <a:gd name="connsiteX65" fmla="*/ 5706014 w 6173334"/>
              <a:gd name="connsiteY65" fmla="*/ 6297218 h 6871645"/>
              <a:gd name="connsiteX66" fmla="*/ 5748930 w 6173334"/>
              <a:gd name="connsiteY66" fmla="*/ 6365695 h 6871645"/>
              <a:gd name="connsiteX67" fmla="*/ 5827497 w 6173334"/>
              <a:gd name="connsiteY67" fmla="*/ 6490983 h 6871645"/>
              <a:gd name="connsiteX68" fmla="*/ 5873142 w 6173334"/>
              <a:gd name="connsiteY68" fmla="*/ 6490983 h 6871645"/>
              <a:gd name="connsiteX69" fmla="*/ 5873142 w 6173334"/>
              <a:gd name="connsiteY69" fmla="*/ 6297218 h 6871645"/>
              <a:gd name="connsiteX70" fmla="*/ 5829899 w 6173334"/>
              <a:gd name="connsiteY70" fmla="*/ 6297218 h 6871645"/>
              <a:gd name="connsiteX71" fmla="*/ 5829899 w 6173334"/>
              <a:gd name="connsiteY71" fmla="*/ 6413147 h 6871645"/>
              <a:gd name="connsiteX72" fmla="*/ 5759058 w 6173334"/>
              <a:gd name="connsiteY72" fmla="*/ 6297218 h 6871645"/>
              <a:gd name="connsiteX73" fmla="*/ 5706014 w 6173334"/>
              <a:gd name="connsiteY73" fmla="*/ 6297218 h 6871645"/>
              <a:gd name="connsiteX74" fmla="*/ 5545420 w 6173334"/>
              <a:gd name="connsiteY74" fmla="*/ 6297218 h 6871645"/>
              <a:gd name="connsiteX75" fmla="*/ 5545420 w 6173334"/>
              <a:gd name="connsiteY75" fmla="*/ 6490983 h 6871645"/>
              <a:gd name="connsiteX76" fmla="*/ 5668421 w 6173334"/>
              <a:gd name="connsiteY76" fmla="*/ 6490983 h 6871645"/>
              <a:gd name="connsiteX77" fmla="*/ 5668421 w 6173334"/>
              <a:gd name="connsiteY77" fmla="*/ 6449989 h 6871645"/>
              <a:gd name="connsiteX78" fmla="*/ 5588605 w 6173334"/>
              <a:gd name="connsiteY78" fmla="*/ 6449989 h 6871645"/>
              <a:gd name="connsiteX79" fmla="*/ 5588605 w 6173334"/>
              <a:gd name="connsiteY79" fmla="*/ 6337924 h 6871645"/>
              <a:gd name="connsiteX80" fmla="*/ 5668421 w 6173334"/>
              <a:gd name="connsiteY80" fmla="*/ 6337924 h 6871645"/>
              <a:gd name="connsiteX81" fmla="*/ 5668421 w 6173334"/>
              <a:gd name="connsiteY81" fmla="*/ 6297218 h 6871645"/>
              <a:gd name="connsiteX82" fmla="*/ 5545420 w 6173334"/>
              <a:gd name="connsiteY82" fmla="*/ 6297218 h 6871645"/>
              <a:gd name="connsiteX83" fmla="*/ 5200402 w 6173334"/>
              <a:gd name="connsiteY83" fmla="*/ 6297218 h 6871645"/>
              <a:gd name="connsiteX84" fmla="*/ 5268014 w 6173334"/>
              <a:gd name="connsiteY84" fmla="*/ 6490983 h 6871645"/>
              <a:gd name="connsiteX85" fmla="*/ 5315024 w 6173334"/>
              <a:gd name="connsiteY85" fmla="*/ 6490983 h 6871645"/>
              <a:gd name="connsiteX86" fmla="*/ 5242876 w 6173334"/>
              <a:gd name="connsiteY86" fmla="*/ 6297218 h 6871645"/>
              <a:gd name="connsiteX87" fmla="*/ 5200402 w 6173334"/>
              <a:gd name="connsiteY87" fmla="*/ 6297218 h 6871645"/>
              <a:gd name="connsiteX88" fmla="*/ 4890612 w 6173334"/>
              <a:gd name="connsiteY88" fmla="*/ 6297218 h 6871645"/>
              <a:gd name="connsiteX89" fmla="*/ 4890689 w 6173334"/>
              <a:gd name="connsiteY89" fmla="*/ 6490983 h 6871645"/>
              <a:gd name="connsiteX90" fmla="*/ 5013690 w 6173334"/>
              <a:gd name="connsiteY90" fmla="*/ 6490983 h 6871645"/>
              <a:gd name="connsiteX91" fmla="*/ 5013690 w 6173334"/>
              <a:gd name="connsiteY91" fmla="*/ 6449989 h 6871645"/>
              <a:gd name="connsiteX92" fmla="*/ 4933816 w 6173334"/>
              <a:gd name="connsiteY92" fmla="*/ 6449989 h 6871645"/>
              <a:gd name="connsiteX93" fmla="*/ 4933816 w 6173334"/>
              <a:gd name="connsiteY93" fmla="*/ 6337924 h 6871645"/>
              <a:gd name="connsiteX94" fmla="*/ 5013613 w 6173334"/>
              <a:gd name="connsiteY94" fmla="*/ 6337924 h 6871645"/>
              <a:gd name="connsiteX95" fmla="*/ 5013613 w 6173334"/>
              <a:gd name="connsiteY95" fmla="*/ 6297218 h 6871645"/>
              <a:gd name="connsiteX96" fmla="*/ 4890612 w 6173334"/>
              <a:gd name="connsiteY96" fmla="*/ 6297218 h 6871645"/>
              <a:gd name="connsiteX97" fmla="*/ 4773684 w 6173334"/>
              <a:gd name="connsiteY97" fmla="*/ 6297218 h 6871645"/>
              <a:gd name="connsiteX98" fmla="*/ 4773684 w 6173334"/>
              <a:gd name="connsiteY98" fmla="*/ 6333734 h 6871645"/>
              <a:gd name="connsiteX99" fmla="*/ 4789559 w 6173334"/>
              <a:gd name="connsiteY99" fmla="*/ 6333734 h 6871645"/>
              <a:gd name="connsiteX100" fmla="*/ 4816888 w 6173334"/>
              <a:gd name="connsiteY100" fmla="*/ 6356797 h 6871645"/>
              <a:gd name="connsiteX101" fmla="*/ 4789559 w 6173334"/>
              <a:gd name="connsiteY101" fmla="*/ 6379859 h 6871645"/>
              <a:gd name="connsiteX102" fmla="*/ 4773684 w 6173334"/>
              <a:gd name="connsiteY102" fmla="*/ 6379859 h 6871645"/>
              <a:gd name="connsiteX103" fmla="*/ 4773684 w 6173334"/>
              <a:gd name="connsiteY103" fmla="*/ 6416164 h 6871645"/>
              <a:gd name="connsiteX104" fmla="*/ 4779449 w 6173334"/>
              <a:gd name="connsiteY104" fmla="*/ 6416164 h 6871645"/>
              <a:gd name="connsiteX105" fmla="*/ 4784908 w 6173334"/>
              <a:gd name="connsiteY105" fmla="*/ 6416049 h 6871645"/>
              <a:gd name="connsiteX106" fmla="*/ 4822884 w 6173334"/>
              <a:gd name="connsiteY106" fmla="*/ 6491002 h 6871645"/>
              <a:gd name="connsiteX107" fmla="*/ 4870393 w 6173334"/>
              <a:gd name="connsiteY107" fmla="*/ 6491002 h 6871645"/>
              <a:gd name="connsiteX108" fmla="*/ 4826978 w 6173334"/>
              <a:gd name="connsiteY108" fmla="*/ 6408246 h 6871645"/>
              <a:gd name="connsiteX109" fmla="*/ 4860611 w 6173334"/>
              <a:gd name="connsiteY109" fmla="*/ 6356547 h 6871645"/>
              <a:gd name="connsiteX110" fmla="*/ 4797746 w 6173334"/>
              <a:gd name="connsiteY110" fmla="*/ 6297218 h 6871645"/>
              <a:gd name="connsiteX111" fmla="*/ 4773684 w 6173334"/>
              <a:gd name="connsiteY111" fmla="*/ 6297218 h 6871645"/>
              <a:gd name="connsiteX112" fmla="*/ 4717353 w 6173334"/>
              <a:gd name="connsiteY112" fmla="*/ 6297218 h 6871645"/>
              <a:gd name="connsiteX113" fmla="*/ 4717430 w 6173334"/>
              <a:gd name="connsiteY113" fmla="*/ 6490887 h 6871645"/>
              <a:gd name="connsiteX114" fmla="*/ 4760615 w 6173334"/>
              <a:gd name="connsiteY114" fmla="*/ 6490887 h 6871645"/>
              <a:gd name="connsiteX115" fmla="*/ 4760615 w 6173334"/>
              <a:gd name="connsiteY115" fmla="*/ 6297218 h 6871645"/>
              <a:gd name="connsiteX116" fmla="*/ 4717353 w 6173334"/>
              <a:gd name="connsiteY116" fmla="*/ 6297218 h 6871645"/>
              <a:gd name="connsiteX117" fmla="*/ 3857209 w 6173334"/>
              <a:gd name="connsiteY117" fmla="*/ 6297218 h 6871645"/>
              <a:gd name="connsiteX118" fmla="*/ 3824402 w 6173334"/>
              <a:gd name="connsiteY118" fmla="*/ 6363658 h 6871645"/>
              <a:gd name="connsiteX119" fmla="*/ 3845063 w 6173334"/>
              <a:gd name="connsiteY119" fmla="*/ 6406055 h 6871645"/>
              <a:gd name="connsiteX120" fmla="*/ 3905314 w 6173334"/>
              <a:gd name="connsiteY120" fmla="*/ 6297218 h 6871645"/>
              <a:gd name="connsiteX121" fmla="*/ 3857209 w 6173334"/>
              <a:gd name="connsiteY121" fmla="*/ 6297218 h 6871645"/>
              <a:gd name="connsiteX122" fmla="*/ 3726866 w 6173334"/>
              <a:gd name="connsiteY122" fmla="*/ 6297218 h 6871645"/>
              <a:gd name="connsiteX123" fmla="*/ 3794132 w 6173334"/>
              <a:gd name="connsiteY123" fmla="*/ 6420219 h 6871645"/>
              <a:gd name="connsiteX124" fmla="*/ 3794132 w 6173334"/>
              <a:gd name="connsiteY124" fmla="*/ 6491060 h 6871645"/>
              <a:gd name="connsiteX125" fmla="*/ 3837317 w 6173334"/>
              <a:gd name="connsiteY125" fmla="*/ 6491060 h 6871645"/>
              <a:gd name="connsiteX126" fmla="*/ 3837317 w 6173334"/>
              <a:gd name="connsiteY126" fmla="*/ 6420104 h 6871645"/>
              <a:gd name="connsiteX127" fmla="*/ 3817041 w 6173334"/>
              <a:gd name="connsiteY127" fmla="*/ 6378572 h 6871645"/>
              <a:gd name="connsiteX128" fmla="*/ 3817041 w 6173334"/>
              <a:gd name="connsiteY128" fmla="*/ 6378706 h 6871645"/>
              <a:gd name="connsiteX129" fmla="*/ 3777412 w 6173334"/>
              <a:gd name="connsiteY129" fmla="*/ 6297218 h 6871645"/>
              <a:gd name="connsiteX130" fmla="*/ 3726866 w 6173334"/>
              <a:gd name="connsiteY130" fmla="*/ 6297218 h 6871645"/>
              <a:gd name="connsiteX131" fmla="*/ 5026816 w 6173334"/>
              <a:gd name="connsiteY131" fmla="*/ 6297198 h 6871645"/>
              <a:gd name="connsiteX132" fmla="*/ 5026816 w 6173334"/>
              <a:gd name="connsiteY132" fmla="*/ 6337923 h 6871645"/>
              <a:gd name="connsiteX133" fmla="*/ 5065927 w 6173334"/>
              <a:gd name="connsiteY133" fmla="*/ 6337923 h 6871645"/>
              <a:gd name="connsiteX134" fmla="*/ 5065927 w 6173334"/>
              <a:gd name="connsiteY134" fmla="*/ 6490982 h 6871645"/>
              <a:gd name="connsiteX135" fmla="*/ 5109112 w 6173334"/>
              <a:gd name="connsiteY135" fmla="*/ 6490982 h 6871645"/>
              <a:gd name="connsiteX136" fmla="*/ 5109112 w 6173334"/>
              <a:gd name="connsiteY136" fmla="*/ 6337923 h 6871645"/>
              <a:gd name="connsiteX137" fmla="*/ 5158716 w 6173334"/>
              <a:gd name="connsiteY137" fmla="*/ 6337923 h 6871645"/>
              <a:gd name="connsiteX138" fmla="*/ 5158716 w 6173334"/>
              <a:gd name="connsiteY138" fmla="*/ 6297198 h 6871645"/>
              <a:gd name="connsiteX139" fmla="*/ 5026816 w 6173334"/>
              <a:gd name="connsiteY139" fmla="*/ 6297198 h 6871645"/>
              <a:gd name="connsiteX140" fmla="*/ 4343448 w 6173334"/>
              <a:gd name="connsiteY140" fmla="*/ 6296564 h 6871645"/>
              <a:gd name="connsiteX141" fmla="*/ 4343448 w 6173334"/>
              <a:gd name="connsiteY141" fmla="*/ 6490329 h 6871645"/>
              <a:gd name="connsiteX142" fmla="*/ 4386902 w 6173334"/>
              <a:gd name="connsiteY142" fmla="*/ 6490329 h 6871645"/>
              <a:gd name="connsiteX143" fmla="*/ 4386902 w 6173334"/>
              <a:gd name="connsiteY143" fmla="*/ 6337558 h 6871645"/>
              <a:gd name="connsiteX144" fmla="*/ 4467449 w 6173334"/>
              <a:gd name="connsiteY144" fmla="*/ 6337558 h 6871645"/>
              <a:gd name="connsiteX145" fmla="*/ 4467449 w 6173334"/>
              <a:gd name="connsiteY145" fmla="*/ 6296564 h 6871645"/>
              <a:gd name="connsiteX146" fmla="*/ 4343448 w 6173334"/>
              <a:gd name="connsiteY146" fmla="*/ 6296564 h 6871645"/>
              <a:gd name="connsiteX147" fmla="*/ 4578054 w 6173334"/>
              <a:gd name="connsiteY147" fmla="*/ 6293354 h 6871645"/>
              <a:gd name="connsiteX148" fmla="*/ 4484304 w 6173334"/>
              <a:gd name="connsiteY148" fmla="*/ 6394234 h 6871645"/>
              <a:gd name="connsiteX149" fmla="*/ 4585146 w 6173334"/>
              <a:gd name="connsiteY149" fmla="*/ 6495076 h 6871645"/>
              <a:gd name="connsiteX150" fmla="*/ 4657332 w 6173334"/>
              <a:gd name="connsiteY150" fmla="*/ 6466113 h 6871645"/>
              <a:gd name="connsiteX151" fmla="*/ 4625563 w 6173334"/>
              <a:gd name="connsiteY151" fmla="*/ 6435939 h 6871645"/>
              <a:gd name="connsiteX152" fmla="*/ 4585146 w 6173334"/>
              <a:gd name="connsiteY152" fmla="*/ 6452449 h 6871645"/>
              <a:gd name="connsiteX153" fmla="*/ 4529123 w 6173334"/>
              <a:gd name="connsiteY153" fmla="*/ 6393965 h 6871645"/>
              <a:gd name="connsiteX154" fmla="*/ 4578054 w 6173334"/>
              <a:gd name="connsiteY154" fmla="*/ 6335636 h 6871645"/>
              <a:gd name="connsiteX155" fmla="*/ 4578054 w 6173334"/>
              <a:gd name="connsiteY155" fmla="*/ 6293354 h 6871645"/>
              <a:gd name="connsiteX156" fmla="*/ 4591200 w 6173334"/>
              <a:gd name="connsiteY156" fmla="*/ 6293297 h 6871645"/>
              <a:gd name="connsiteX157" fmla="*/ 4591200 w 6173334"/>
              <a:gd name="connsiteY157" fmla="*/ 6335578 h 6871645"/>
              <a:gd name="connsiteX158" fmla="*/ 4640919 w 6173334"/>
              <a:gd name="connsiteY158" fmla="*/ 6394023 h 6871645"/>
              <a:gd name="connsiteX159" fmla="*/ 4633443 w 6173334"/>
              <a:gd name="connsiteY159" fmla="*/ 6425369 h 6871645"/>
              <a:gd name="connsiteX160" fmla="*/ 4665981 w 6173334"/>
              <a:gd name="connsiteY160" fmla="*/ 6456235 h 6871645"/>
              <a:gd name="connsiteX161" fmla="*/ 4685738 w 6173334"/>
              <a:gd name="connsiteY161" fmla="*/ 6394292 h 6871645"/>
              <a:gd name="connsiteX162" fmla="*/ 4591200 w 6173334"/>
              <a:gd name="connsiteY162" fmla="*/ 6293297 h 6871645"/>
              <a:gd name="connsiteX163" fmla="*/ 5419652 w 6173334"/>
              <a:gd name="connsiteY163" fmla="*/ 6293105 h 6871645"/>
              <a:gd name="connsiteX164" fmla="*/ 5319348 w 6173334"/>
              <a:gd name="connsiteY164" fmla="*/ 6394235 h 6871645"/>
              <a:gd name="connsiteX165" fmla="*/ 5420747 w 6173334"/>
              <a:gd name="connsiteY165" fmla="*/ 6495077 h 6871645"/>
              <a:gd name="connsiteX166" fmla="*/ 5508789 w 6173334"/>
              <a:gd name="connsiteY166" fmla="*/ 6434037 h 6871645"/>
              <a:gd name="connsiteX167" fmla="*/ 5510308 w 6173334"/>
              <a:gd name="connsiteY167" fmla="*/ 6428771 h 6871645"/>
              <a:gd name="connsiteX168" fmla="*/ 5467007 w 6173334"/>
              <a:gd name="connsiteY168" fmla="*/ 6428771 h 6871645"/>
              <a:gd name="connsiteX169" fmla="*/ 5420709 w 6173334"/>
              <a:gd name="connsiteY169" fmla="*/ 6454909 h 6871645"/>
              <a:gd name="connsiteX170" fmla="*/ 5363590 w 6173334"/>
              <a:gd name="connsiteY170" fmla="*/ 6394235 h 6871645"/>
              <a:gd name="connsiteX171" fmla="*/ 5419613 w 6173334"/>
              <a:gd name="connsiteY171" fmla="*/ 6333561 h 6871645"/>
              <a:gd name="connsiteX172" fmla="*/ 5463163 w 6173334"/>
              <a:gd name="connsiteY172" fmla="*/ 6356720 h 6871645"/>
              <a:gd name="connsiteX173" fmla="*/ 5504215 w 6173334"/>
              <a:gd name="connsiteY173" fmla="*/ 6340422 h 6871645"/>
              <a:gd name="connsiteX174" fmla="*/ 5419652 w 6173334"/>
              <a:gd name="connsiteY174" fmla="*/ 6293105 h 6871645"/>
              <a:gd name="connsiteX175" fmla="*/ 4216873 w 6173334"/>
              <a:gd name="connsiteY175" fmla="*/ 6293105 h 6871645"/>
              <a:gd name="connsiteX176" fmla="*/ 4116569 w 6173334"/>
              <a:gd name="connsiteY176" fmla="*/ 6394235 h 6871645"/>
              <a:gd name="connsiteX177" fmla="*/ 4217968 w 6173334"/>
              <a:gd name="connsiteY177" fmla="*/ 6495077 h 6871645"/>
              <a:gd name="connsiteX178" fmla="*/ 4306010 w 6173334"/>
              <a:gd name="connsiteY178" fmla="*/ 6434037 h 6871645"/>
              <a:gd name="connsiteX179" fmla="*/ 4306740 w 6173334"/>
              <a:gd name="connsiteY179" fmla="*/ 6431443 h 6871645"/>
              <a:gd name="connsiteX180" fmla="*/ 4262941 w 6173334"/>
              <a:gd name="connsiteY180" fmla="*/ 6431443 h 6871645"/>
              <a:gd name="connsiteX181" fmla="*/ 4217891 w 6173334"/>
              <a:gd name="connsiteY181" fmla="*/ 6454909 h 6871645"/>
              <a:gd name="connsiteX182" fmla="*/ 4160753 w 6173334"/>
              <a:gd name="connsiteY182" fmla="*/ 6394235 h 6871645"/>
              <a:gd name="connsiteX183" fmla="*/ 4216796 w 6173334"/>
              <a:gd name="connsiteY183" fmla="*/ 6333561 h 6871645"/>
              <a:gd name="connsiteX184" fmla="*/ 4260999 w 6173334"/>
              <a:gd name="connsiteY184" fmla="*/ 6357738 h 6871645"/>
              <a:gd name="connsiteX185" fmla="*/ 4301974 w 6173334"/>
              <a:gd name="connsiteY185" fmla="*/ 6341460 h 6871645"/>
              <a:gd name="connsiteX186" fmla="*/ 4216873 w 6173334"/>
              <a:gd name="connsiteY186" fmla="*/ 6293105 h 6871645"/>
              <a:gd name="connsiteX187" fmla="*/ 3998507 w 6173334"/>
              <a:gd name="connsiteY187" fmla="*/ 6293105 h 6871645"/>
              <a:gd name="connsiteX188" fmla="*/ 3898203 w 6173334"/>
              <a:gd name="connsiteY188" fmla="*/ 6394235 h 6871645"/>
              <a:gd name="connsiteX189" fmla="*/ 3999602 w 6173334"/>
              <a:gd name="connsiteY189" fmla="*/ 6495077 h 6871645"/>
              <a:gd name="connsiteX190" fmla="*/ 4087663 w 6173334"/>
              <a:gd name="connsiteY190" fmla="*/ 6434037 h 6871645"/>
              <a:gd name="connsiteX191" fmla="*/ 4088394 w 6173334"/>
              <a:gd name="connsiteY191" fmla="*/ 6431443 h 6871645"/>
              <a:gd name="connsiteX192" fmla="*/ 4044613 w 6173334"/>
              <a:gd name="connsiteY192" fmla="*/ 6431443 h 6871645"/>
              <a:gd name="connsiteX193" fmla="*/ 3999545 w 6173334"/>
              <a:gd name="connsiteY193" fmla="*/ 6454909 h 6871645"/>
              <a:gd name="connsiteX194" fmla="*/ 3942426 w 6173334"/>
              <a:gd name="connsiteY194" fmla="*/ 6394235 h 6871645"/>
              <a:gd name="connsiteX195" fmla="*/ 3998449 w 6173334"/>
              <a:gd name="connsiteY195" fmla="*/ 6333561 h 6871645"/>
              <a:gd name="connsiteX196" fmla="*/ 4042653 w 6173334"/>
              <a:gd name="connsiteY196" fmla="*/ 6357738 h 6871645"/>
              <a:gd name="connsiteX197" fmla="*/ 4083627 w 6173334"/>
              <a:gd name="connsiteY197" fmla="*/ 6341460 h 6871645"/>
              <a:gd name="connsiteX198" fmla="*/ 3998507 w 6173334"/>
              <a:gd name="connsiteY198" fmla="*/ 6293105 h 6871645"/>
              <a:gd name="connsiteX199" fmla="*/ 4627677 w 6173334"/>
              <a:gd name="connsiteY199" fmla="*/ 6245768 h 6871645"/>
              <a:gd name="connsiteX200" fmla="*/ 4606333 w 6173334"/>
              <a:gd name="connsiteY200" fmla="*/ 6266703 h 6871645"/>
              <a:gd name="connsiteX201" fmla="*/ 4606344 w 6173334"/>
              <a:gd name="connsiteY201" fmla="*/ 6267639 h 6871645"/>
              <a:gd name="connsiteX202" fmla="*/ 4626526 w 6173334"/>
              <a:gd name="connsiteY202" fmla="*/ 6288692 h 6871645"/>
              <a:gd name="connsiteX203" fmla="*/ 4627677 w 6173334"/>
              <a:gd name="connsiteY203" fmla="*/ 6288684 h 6871645"/>
              <a:gd name="connsiteX204" fmla="*/ 4627716 w 6173334"/>
              <a:gd name="connsiteY204" fmla="*/ 6288684 h 6871645"/>
              <a:gd name="connsiteX205" fmla="*/ 4649568 w 6173334"/>
              <a:gd name="connsiteY205" fmla="*/ 6267639 h 6871645"/>
              <a:gd name="connsiteX206" fmla="*/ 4628277 w 6173334"/>
              <a:gd name="connsiteY206" fmla="*/ 6245768 h 6871645"/>
              <a:gd name="connsiteX207" fmla="*/ 4627677 w 6173334"/>
              <a:gd name="connsiteY207" fmla="*/ 6245768 h 6871645"/>
              <a:gd name="connsiteX208" fmla="*/ 4542364 w 6173334"/>
              <a:gd name="connsiteY208" fmla="*/ 6245768 h 6871645"/>
              <a:gd name="connsiteX209" fmla="*/ 4521039 w 6173334"/>
              <a:gd name="connsiteY209" fmla="*/ 6266723 h 6871645"/>
              <a:gd name="connsiteX210" fmla="*/ 4521051 w 6173334"/>
              <a:gd name="connsiteY210" fmla="*/ 6267639 h 6871645"/>
              <a:gd name="connsiteX211" fmla="*/ 4541194 w 6173334"/>
              <a:gd name="connsiteY211" fmla="*/ 6288692 h 6871645"/>
              <a:gd name="connsiteX212" fmla="*/ 4542364 w 6173334"/>
              <a:gd name="connsiteY212" fmla="*/ 6288684 h 6871645"/>
              <a:gd name="connsiteX213" fmla="*/ 4542403 w 6173334"/>
              <a:gd name="connsiteY213" fmla="*/ 6288684 h 6871645"/>
              <a:gd name="connsiteX214" fmla="*/ 4563997 w 6173334"/>
              <a:gd name="connsiteY214" fmla="*/ 6268282 h 6871645"/>
              <a:gd name="connsiteX215" fmla="*/ 4564005 w 6173334"/>
              <a:gd name="connsiteY215" fmla="*/ 6267639 h 6871645"/>
              <a:gd name="connsiteX216" fmla="*/ 4542789 w 6173334"/>
              <a:gd name="connsiteY216" fmla="*/ 6245770 h 6871645"/>
              <a:gd name="connsiteX217" fmla="*/ 4542364 w 6173334"/>
              <a:gd name="connsiteY217" fmla="*/ 6245768 h 6871645"/>
              <a:gd name="connsiteX218" fmla="*/ 13648 w 6173334"/>
              <a:gd name="connsiteY218" fmla="*/ 395 h 6871645"/>
              <a:gd name="connsiteX219" fmla="*/ 6173334 w 6173334"/>
              <a:gd name="connsiteY219" fmla="*/ 0 h 6871645"/>
              <a:gd name="connsiteX220" fmla="*/ 6173334 w 6173334"/>
              <a:gd name="connsiteY220" fmla="*/ 6857997 h 6871645"/>
              <a:gd name="connsiteX221" fmla="*/ 0 w 6173334"/>
              <a:gd name="connsiteY221" fmla="*/ 6871645 h 6871645"/>
              <a:gd name="connsiteX222" fmla="*/ 13648 w 6173334"/>
              <a:gd name="connsiteY222" fmla="*/ 395 h 6871645"/>
              <a:gd name="connsiteX0" fmla="*/ 5188928 w 6173334"/>
              <a:gd name="connsiteY0" fmla="*/ 6424447 h 6858393"/>
              <a:gd name="connsiteX1" fmla="*/ 5174879 w 6173334"/>
              <a:gd name="connsiteY1" fmla="*/ 6463788 h 6858393"/>
              <a:gd name="connsiteX2" fmla="*/ 5244605 w 6173334"/>
              <a:gd name="connsiteY2" fmla="*/ 6463788 h 6858393"/>
              <a:gd name="connsiteX3" fmla="*/ 5230864 w 6173334"/>
              <a:gd name="connsiteY3" fmla="*/ 6424447 h 6858393"/>
              <a:gd name="connsiteX4" fmla="*/ 5188928 w 6173334"/>
              <a:gd name="connsiteY4" fmla="*/ 6424447 h 6858393"/>
              <a:gd name="connsiteX5" fmla="*/ 4400048 w 6173334"/>
              <a:gd name="connsiteY5" fmla="*/ 6380839 h 6858393"/>
              <a:gd name="connsiteX6" fmla="*/ 4400048 w 6173334"/>
              <a:gd name="connsiteY6" fmla="*/ 6419065 h 6858393"/>
              <a:gd name="connsiteX7" fmla="*/ 4455110 w 6173334"/>
              <a:gd name="connsiteY7" fmla="*/ 6419065 h 6858393"/>
              <a:gd name="connsiteX8" fmla="*/ 4455110 w 6173334"/>
              <a:gd name="connsiteY8" fmla="*/ 6380839 h 6858393"/>
              <a:gd name="connsiteX9" fmla="*/ 4400048 w 6173334"/>
              <a:gd name="connsiteY9" fmla="*/ 6380839 h 6858393"/>
              <a:gd name="connsiteX10" fmla="*/ 4209262 w 6173334"/>
              <a:gd name="connsiteY10" fmla="*/ 6380839 h 6858393"/>
              <a:gd name="connsiteX11" fmla="*/ 4209262 w 6173334"/>
              <a:gd name="connsiteY11" fmla="*/ 6418278 h 6858393"/>
              <a:gd name="connsiteX12" fmla="*/ 4309373 w 6173334"/>
              <a:gd name="connsiteY12" fmla="*/ 6418278 h 6858393"/>
              <a:gd name="connsiteX13" fmla="*/ 4308893 w 6173334"/>
              <a:gd name="connsiteY13" fmla="*/ 6380839 h 6858393"/>
              <a:gd name="connsiteX14" fmla="*/ 4209262 w 6173334"/>
              <a:gd name="connsiteY14" fmla="*/ 6380839 h 6858393"/>
              <a:gd name="connsiteX15" fmla="*/ 3990992 w 6173334"/>
              <a:gd name="connsiteY15" fmla="*/ 6380839 h 6858393"/>
              <a:gd name="connsiteX16" fmla="*/ 3990992 w 6173334"/>
              <a:gd name="connsiteY16" fmla="*/ 6418278 h 6858393"/>
              <a:gd name="connsiteX17" fmla="*/ 4091104 w 6173334"/>
              <a:gd name="connsiteY17" fmla="*/ 6418278 h 6858393"/>
              <a:gd name="connsiteX18" fmla="*/ 4090565 w 6173334"/>
              <a:gd name="connsiteY18" fmla="*/ 6380839 h 6858393"/>
              <a:gd name="connsiteX19" fmla="*/ 3990992 w 6173334"/>
              <a:gd name="connsiteY19" fmla="*/ 6380839 h 6858393"/>
              <a:gd name="connsiteX20" fmla="*/ 5601732 w 6173334"/>
              <a:gd name="connsiteY20" fmla="*/ 6378168 h 6858393"/>
              <a:gd name="connsiteX21" fmla="*/ 5601732 w 6173334"/>
              <a:gd name="connsiteY21" fmla="*/ 6416164 h 6858393"/>
              <a:gd name="connsiteX22" fmla="*/ 5660734 w 6173334"/>
              <a:gd name="connsiteY22" fmla="*/ 6416164 h 6858393"/>
              <a:gd name="connsiteX23" fmla="*/ 5660734 w 6173334"/>
              <a:gd name="connsiteY23" fmla="*/ 6378168 h 6858393"/>
              <a:gd name="connsiteX24" fmla="*/ 5601732 w 6173334"/>
              <a:gd name="connsiteY24" fmla="*/ 6378168 h 6858393"/>
              <a:gd name="connsiteX25" fmla="*/ 5412137 w 6173334"/>
              <a:gd name="connsiteY25" fmla="*/ 6378168 h 6858393"/>
              <a:gd name="connsiteX26" fmla="*/ 5412137 w 6173334"/>
              <a:gd name="connsiteY26" fmla="*/ 6415626 h 6858393"/>
              <a:gd name="connsiteX27" fmla="*/ 5512652 w 6173334"/>
              <a:gd name="connsiteY27" fmla="*/ 6415626 h 6858393"/>
              <a:gd name="connsiteX28" fmla="*/ 5511230 w 6173334"/>
              <a:gd name="connsiteY28" fmla="*/ 6378168 h 6858393"/>
              <a:gd name="connsiteX29" fmla="*/ 5412137 w 6173334"/>
              <a:gd name="connsiteY29" fmla="*/ 6378168 h 6858393"/>
              <a:gd name="connsiteX30" fmla="*/ 4947020 w 6173334"/>
              <a:gd name="connsiteY30" fmla="*/ 6378168 h 6858393"/>
              <a:gd name="connsiteX31" fmla="*/ 4947020 w 6173334"/>
              <a:gd name="connsiteY31" fmla="*/ 6416164 h 6858393"/>
              <a:gd name="connsiteX32" fmla="*/ 5002293 w 6173334"/>
              <a:gd name="connsiteY32" fmla="*/ 6416164 h 6858393"/>
              <a:gd name="connsiteX33" fmla="*/ 5002293 w 6173334"/>
              <a:gd name="connsiteY33" fmla="*/ 6378168 h 6858393"/>
              <a:gd name="connsiteX34" fmla="*/ 4947020 w 6173334"/>
              <a:gd name="connsiteY34" fmla="*/ 6378168 h 6858393"/>
              <a:gd name="connsiteX35" fmla="*/ 5706014 w 6173334"/>
              <a:gd name="connsiteY35" fmla="*/ 6321972 h 6858393"/>
              <a:gd name="connsiteX36" fmla="*/ 5706014 w 6173334"/>
              <a:gd name="connsiteY36" fmla="*/ 6490983 h 6858393"/>
              <a:gd name="connsiteX37" fmla="*/ 5748930 w 6173334"/>
              <a:gd name="connsiteY37" fmla="*/ 6490983 h 6858393"/>
              <a:gd name="connsiteX38" fmla="*/ 5748930 w 6173334"/>
              <a:gd name="connsiteY38" fmla="*/ 6390449 h 6858393"/>
              <a:gd name="connsiteX39" fmla="*/ 5706014 w 6173334"/>
              <a:gd name="connsiteY39" fmla="*/ 6321972 h 6858393"/>
              <a:gd name="connsiteX40" fmla="*/ 3595851 w 6173334"/>
              <a:gd name="connsiteY40" fmla="*/ 6309633 h 6858393"/>
              <a:gd name="connsiteX41" fmla="*/ 3595851 w 6173334"/>
              <a:gd name="connsiteY41" fmla="*/ 6478221 h 6858393"/>
              <a:gd name="connsiteX42" fmla="*/ 3636999 w 6173334"/>
              <a:gd name="connsiteY42" fmla="*/ 6445088 h 6858393"/>
              <a:gd name="connsiteX43" fmla="*/ 3636999 w 6173334"/>
              <a:gd name="connsiteY43" fmla="*/ 6410359 h 6858393"/>
              <a:gd name="connsiteX44" fmla="*/ 3636999 w 6173334"/>
              <a:gd name="connsiteY44" fmla="*/ 6374824 h 6858393"/>
              <a:gd name="connsiteX45" fmla="*/ 3636999 w 6173334"/>
              <a:gd name="connsiteY45" fmla="*/ 6344688 h 6858393"/>
              <a:gd name="connsiteX46" fmla="*/ 3595851 w 6173334"/>
              <a:gd name="connsiteY46" fmla="*/ 6309633 h 6858393"/>
              <a:gd name="connsiteX47" fmla="*/ 3601520 w 6173334"/>
              <a:gd name="connsiteY47" fmla="*/ 6297237 h 6858393"/>
              <a:gd name="connsiteX48" fmla="*/ 3643571 w 6173334"/>
              <a:gd name="connsiteY48" fmla="*/ 6333003 h 6858393"/>
              <a:gd name="connsiteX49" fmla="*/ 3658005 w 6173334"/>
              <a:gd name="connsiteY49" fmla="*/ 6333003 h 6858393"/>
              <a:gd name="connsiteX50" fmla="*/ 3682451 w 6173334"/>
              <a:gd name="connsiteY50" fmla="*/ 6353779 h 6858393"/>
              <a:gd name="connsiteX51" fmla="*/ 3658543 w 6173334"/>
              <a:gd name="connsiteY51" fmla="*/ 6374862 h 6858393"/>
              <a:gd name="connsiteX52" fmla="*/ 3650164 w 6173334"/>
              <a:gd name="connsiteY52" fmla="*/ 6374862 h 6858393"/>
              <a:gd name="connsiteX53" fmla="*/ 3650164 w 6173334"/>
              <a:gd name="connsiteY53" fmla="*/ 6410360 h 6858393"/>
              <a:gd name="connsiteX54" fmla="*/ 3665001 w 6173334"/>
              <a:gd name="connsiteY54" fmla="*/ 6410360 h 6858393"/>
              <a:gd name="connsiteX55" fmla="*/ 3691792 w 6173334"/>
              <a:gd name="connsiteY55" fmla="*/ 6433038 h 6858393"/>
              <a:gd name="connsiteX56" fmla="*/ 3665001 w 6173334"/>
              <a:gd name="connsiteY56" fmla="*/ 6455735 h 6858393"/>
              <a:gd name="connsiteX57" fmla="*/ 3643533 w 6173334"/>
              <a:gd name="connsiteY57" fmla="*/ 6455735 h 6858393"/>
              <a:gd name="connsiteX58" fmla="*/ 3599733 w 6173334"/>
              <a:gd name="connsiteY58" fmla="*/ 6490983 h 6858393"/>
              <a:gd name="connsiteX59" fmla="*/ 3674033 w 6173334"/>
              <a:gd name="connsiteY59" fmla="*/ 6490983 h 6858393"/>
              <a:gd name="connsiteX60" fmla="*/ 3734708 w 6173334"/>
              <a:gd name="connsiteY60" fmla="*/ 6436055 h 6858393"/>
              <a:gd name="connsiteX61" fmla="*/ 3699825 w 6173334"/>
              <a:gd name="connsiteY61" fmla="*/ 6390679 h 6858393"/>
              <a:gd name="connsiteX62" fmla="*/ 3724810 w 6173334"/>
              <a:gd name="connsiteY62" fmla="*/ 6349128 h 6858393"/>
              <a:gd name="connsiteX63" fmla="*/ 3661387 w 6173334"/>
              <a:gd name="connsiteY63" fmla="*/ 6297237 h 6858393"/>
              <a:gd name="connsiteX64" fmla="*/ 3601520 w 6173334"/>
              <a:gd name="connsiteY64" fmla="*/ 6297237 h 6858393"/>
              <a:gd name="connsiteX65" fmla="*/ 5706014 w 6173334"/>
              <a:gd name="connsiteY65" fmla="*/ 6297218 h 6858393"/>
              <a:gd name="connsiteX66" fmla="*/ 5748930 w 6173334"/>
              <a:gd name="connsiteY66" fmla="*/ 6365695 h 6858393"/>
              <a:gd name="connsiteX67" fmla="*/ 5827497 w 6173334"/>
              <a:gd name="connsiteY67" fmla="*/ 6490983 h 6858393"/>
              <a:gd name="connsiteX68" fmla="*/ 5873142 w 6173334"/>
              <a:gd name="connsiteY68" fmla="*/ 6490983 h 6858393"/>
              <a:gd name="connsiteX69" fmla="*/ 5873142 w 6173334"/>
              <a:gd name="connsiteY69" fmla="*/ 6297218 h 6858393"/>
              <a:gd name="connsiteX70" fmla="*/ 5829899 w 6173334"/>
              <a:gd name="connsiteY70" fmla="*/ 6297218 h 6858393"/>
              <a:gd name="connsiteX71" fmla="*/ 5829899 w 6173334"/>
              <a:gd name="connsiteY71" fmla="*/ 6413147 h 6858393"/>
              <a:gd name="connsiteX72" fmla="*/ 5759058 w 6173334"/>
              <a:gd name="connsiteY72" fmla="*/ 6297218 h 6858393"/>
              <a:gd name="connsiteX73" fmla="*/ 5706014 w 6173334"/>
              <a:gd name="connsiteY73" fmla="*/ 6297218 h 6858393"/>
              <a:gd name="connsiteX74" fmla="*/ 5545420 w 6173334"/>
              <a:gd name="connsiteY74" fmla="*/ 6297218 h 6858393"/>
              <a:gd name="connsiteX75" fmla="*/ 5545420 w 6173334"/>
              <a:gd name="connsiteY75" fmla="*/ 6490983 h 6858393"/>
              <a:gd name="connsiteX76" fmla="*/ 5668421 w 6173334"/>
              <a:gd name="connsiteY76" fmla="*/ 6490983 h 6858393"/>
              <a:gd name="connsiteX77" fmla="*/ 5668421 w 6173334"/>
              <a:gd name="connsiteY77" fmla="*/ 6449989 h 6858393"/>
              <a:gd name="connsiteX78" fmla="*/ 5588605 w 6173334"/>
              <a:gd name="connsiteY78" fmla="*/ 6449989 h 6858393"/>
              <a:gd name="connsiteX79" fmla="*/ 5588605 w 6173334"/>
              <a:gd name="connsiteY79" fmla="*/ 6337924 h 6858393"/>
              <a:gd name="connsiteX80" fmla="*/ 5668421 w 6173334"/>
              <a:gd name="connsiteY80" fmla="*/ 6337924 h 6858393"/>
              <a:gd name="connsiteX81" fmla="*/ 5668421 w 6173334"/>
              <a:gd name="connsiteY81" fmla="*/ 6297218 h 6858393"/>
              <a:gd name="connsiteX82" fmla="*/ 5545420 w 6173334"/>
              <a:gd name="connsiteY82" fmla="*/ 6297218 h 6858393"/>
              <a:gd name="connsiteX83" fmla="*/ 5200402 w 6173334"/>
              <a:gd name="connsiteY83" fmla="*/ 6297218 h 6858393"/>
              <a:gd name="connsiteX84" fmla="*/ 5268014 w 6173334"/>
              <a:gd name="connsiteY84" fmla="*/ 6490983 h 6858393"/>
              <a:gd name="connsiteX85" fmla="*/ 5315024 w 6173334"/>
              <a:gd name="connsiteY85" fmla="*/ 6490983 h 6858393"/>
              <a:gd name="connsiteX86" fmla="*/ 5242876 w 6173334"/>
              <a:gd name="connsiteY86" fmla="*/ 6297218 h 6858393"/>
              <a:gd name="connsiteX87" fmla="*/ 5200402 w 6173334"/>
              <a:gd name="connsiteY87" fmla="*/ 6297218 h 6858393"/>
              <a:gd name="connsiteX88" fmla="*/ 4890612 w 6173334"/>
              <a:gd name="connsiteY88" fmla="*/ 6297218 h 6858393"/>
              <a:gd name="connsiteX89" fmla="*/ 4890689 w 6173334"/>
              <a:gd name="connsiteY89" fmla="*/ 6490983 h 6858393"/>
              <a:gd name="connsiteX90" fmla="*/ 5013690 w 6173334"/>
              <a:gd name="connsiteY90" fmla="*/ 6490983 h 6858393"/>
              <a:gd name="connsiteX91" fmla="*/ 5013690 w 6173334"/>
              <a:gd name="connsiteY91" fmla="*/ 6449989 h 6858393"/>
              <a:gd name="connsiteX92" fmla="*/ 4933816 w 6173334"/>
              <a:gd name="connsiteY92" fmla="*/ 6449989 h 6858393"/>
              <a:gd name="connsiteX93" fmla="*/ 4933816 w 6173334"/>
              <a:gd name="connsiteY93" fmla="*/ 6337924 h 6858393"/>
              <a:gd name="connsiteX94" fmla="*/ 5013613 w 6173334"/>
              <a:gd name="connsiteY94" fmla="*/ 6337924 h 6858393"/>
              <a:gd name="connsiteX95" fmla="*/ 5013613 w 6173334"/>
              <a:gd name="connsiteY95" fmla="*/ 6297218 h 6858393"/>
              <a:gd name="connsiteX96" fmla="*/ 4890612 w 6173334"/>
              <a:gd name="connsiteY96" fmla="*/ 6297218 h 6858393"/>
              <a:gd name="connsiteX97" fmla="*/ 4773684 w 6173334"/>
              <a:gd name="connsiteY97" fmla="*/ 6297218 h 6858393"/>
              <a:gd name="connsiteX98" fmla="*/ 4773684 w 6173334"/>
              <a:gd name="connsiteY98" fmla="*/ 6333734 h 6858393"/>
              <a:gd name="connsiteX99" fmla="*/ 4789559 w 6173334"/>
              <a:gd name="connsiteY99" fmla="*/ 6333734 h 6858393"/>
              <a:gd name="connsiteX100" fmla="*/ 4816888 w 6173334"/>
              <a:gd name="connsiteY100" fmla="*/ 6356797 h 6858393"/>
              <a:gd name="connsiteX101" fmla="*/ 4789559 w 6173334"/>
              <a:gd name="connsiteY101" fmla="*/ 6379859 h 6858393"/>
              <a:gd name="connsiteX102" fmla="*/ 4773684 w 6173334"/>
              <a:gd name="connsiteY102" fmla="*/ 6379859 h 6858393"/>
              <a:gd name="connsiteX103" fmla="*/ 4773684 w 6173334"/>
              <a:gd name="connsiteY103" fmla="*/ 6416164 h 6858393"/>
              <a:gd name="connsiteX104" fmla="*/ 4779449 w 6173334"/>
              <a:gd name="connsiteY104" fmla="*/ 6416164 h 6858393"/>
              <a:gd name="connsiteX105" fmla="*/ 4784908 w 6173334"/>
              <a:gd name="connsiteY105" fmla="*/ 6416049 h 6858393"/>
              <a:gd name="connsiteX106" fmla="*/ 4822884 w 6173334"/>
              <a:gd name="connsiteY106" fmla="*/ 6491002 h 6858393"/>
              <a:gd name="connsiteX107" fmla="*/ 4870393 w 6173334"/>
              <a:gd name="connsiteY107" fmla="*/ 6491002 h 6858393"/>
              <a:gd name="connsiteX108" fmla="*/ 4826978 w 6173334"/>
              <a:gd name="connsiteY108" fmla="*/ 6408246 h 6858393"/>
              <a:gd name="connsiteX109" fmla="*/ 4860611 w 6173334"/>
              <a:gd name="connsiteY109" fmla="*/ 6356547 h 6858393"/>
              <a:gd name="connsiteX110" fmla="*/ 4797746 w 6173334"/>
              <a:gd name="connsiteY110" fmla="*/ 6297218 h 6858393"/>
              <a:gd name="connsiteX111" fmla="*/ 4773684 w 6173334"/>
              <a:gd name="connsiteY111" fmla="*/ 6297218 h 6858393"/>
              <a:gd name="connsiteX112" fmla="*/ 4717353 w 6173334"/>
              <a:gd name="connsiteY112" fmla="*/ 6297218 h 6858393"/>
              <a:gd name="connsiteX113" fmla="*/ 4717430 w 6173334"/>
              <a:gd name="connsiteY113" fmla="*/ 6490887 h 6858393"/>
              <a:gd name="connsiteX114" fmla="*/ 4760615 w 6173334"/>
              <a:gd name="connsiteY114" fmla="*/ 6490887 h 6858393"/>
              <a:gd name="connsiteX115" fmla="*/ 4760615 w 6173334"/>
              <a:gd name="connsiteY115" fmla="*/ 6297218 h 6858393"/>
              <a:gd name="connsiteX116" fmla="*/ 4717353 w 6173334"/>
              <a:gd name="connsiteY116" fmla="*/ 6297218 h 6858393"/>
              <a:gd name="connsiteX117" fmla="*/ 3857209 w 6173334"/>
              <a:gd name="connsiteY117" fmla="*/ 6297218 h 6858393"/>
              <a:gd name="connsiteX118" fmla="*/ 3824402 w 6173334"/>
              <a:gd name="connsiteY118" fmla="*/ 6363658 h 6858393"/>
              <a:gd name="connsiteX119" fmla="*/ 3845063 w 6173334"/>
              <a:gd name="connsiteY119" fmla="*/ 6406055 h 6858393"/>
              <a:gd name="connsiteX120" fmla="*/ 3905314 w 6173334"/>
              <a:gd name="connsiteY120" fmla="*/ 6297218 h 6858393"/>
              <a:gd name="connsiteX121" fmla="*/ 3857209 w 6173334"/>
              <a:gd name="connsiteY121" fmla="*/ 6297218 h 6858393"/>
              <a:gd name="connsiteX122" fmla="*/ 3726866 w 6173334"/>
              <a:gd name="connsiteY122" fmla="*/ 6297218 h 6858393"/>
              <a:gd name="connsiteX123" fmla="*/ 3794132 w 6173334"/>
              <a:gd name="connsiteY123" fmla="*/ 6420219 h 6858393"/>
              <a:gd name="connsiteX124" fmla="*/ 3794132 w 6173334"/>
              <a:gd name="connsiteY124" fmla="*/ 6491060 h 6858393"/>
              <a:gd name="connsiteX125" fmla="*/ 3837317 w 6173334"/>
              <a:gd name="connsiteY125" fmla="*/ 6491060 h 6858393"/>
              <a:gd name="connsiteX126" fmla="*/ 3837317 w 6173334"/>
              <a:gd name="connsiteY126" fmla="*/ 6420104 h 6858393"/>
              <a:gd name="connsiteX127" fmla="*/ 3817041 w 6173334"/>
              <a:gd name="connsiteY127" fmla="*/ 6378572 h 6858393"/>
              <a:gd name="connsiteX128" fmla="*/ 3817041 w 6173334"/>
              <a:gd name="connsiteY128" fmla="*/ 6378706 h 6858393"/>
              <a:gd name="connsiteX129" fmla="*/ 3777412 w 6173334"/>
              <a:gd name="connsiteY129" fmla="*/ 6297218 h 6858393"/>
              <a:gd name="connsiteX130" fmla="*/ 3726866 w 6173334"/>
              <a:gd name="connsiteY130" fmla="*/ 6297218 h 6858393"/>
              <a:gd name="connsiteX131" fmla="*/ 5026816 w 6173334"/>
              <a:gd name="connsiteY131" fmla="*/ 6297198 h 6858393"/>
              <a:gd name="connsiteX132" fmla="*/ 5026816 w 6173334"/>
              <a:gd name="connsiteY132" fmla="*/ 6337923 h 6858393"/>
              <a:gd name="connsiteX133" fmla="*/ 5065927 w 6173334"/>
              <a:gd name="connsiteY133" fmla="*/ 6337923 h 6858393"/>
              <a:gd name="connsiteX134" fmla="*/ 5065927 w 6173334"/>
              <a:gd name="connsiteY134" fmla="*/ 6490982 h 6858393"/>
              <a:gd name="connsiteX135" fmla="*/ 5109112 w 6173334"/>
              <a:gd name="connsiteY135" fmla="*/ 6490982 h 6858393"/>
              <a:gd name="connsiteX136" fmla="*/ 5109112 w 6173334"/>
              <a:gd name="connsiteY136" fmla="*/ 6337923 h 6858393"/>
              <a:gd name="connsiteX137" fmla="*/ 5158716 w 6173334"/>
              <a:gd name="connsiteY137" fmla="*/ 6337923 h 6858393"/>
              <a:gd name="connsiteX138" fmla="*/ 5158716 w 6173334"/>
              <a:gd name="connsiteY138" fmla="*/ 6297198 h 6858393"/>
              <a:gd name="connsiteX139" fmla="*/ 5026816 w 6173334"/>
              <a:gd name="connsiteY139" fmla="*/ 6297198 h 6858393"/>
              <a:gd name="connsiteX140" fmla="*/ 4343448 w 6173334"/>
              <a:gd name="connsiteY140" fmla="*/ 6296564 h 6858393"/>
              <a:gd name="connsiteX141" fmla="*/ 4343448 w 6173334"/>
              <a:gd name="connsiteY141" fmla="*/ 6490329 h 6858393"/>
              <a:gd name="connsiteX142" fmla="*/ 4386902 w 6173334"/>
              <a:gd name="connsiteY142" fmla="*/ 6490329 h 6858393"/>
              <a:gd name="connsiteX143" fmla="*/ 4386902 w 6173334"/>
              <a:gd name="connsiteY143" fmla="*/ 6337558 h 6858393"/>
              <a:gd name="connsiteX144" fmla="*/ 4467449 w 6173334"/>
              <a:gd name="connsiteY144" fmla="*/ 6337558 h 6858393"/>
              <a:gd name="connsiteX145" fmla="*/ 4467449 w 6173334"/>
              <a:gd name="connsiteY145" fmla="*/ 6296564 h 6858393"/>
              <a:gd name="connsiteX146" fmla="*/ 4343448 w 6173334"/>
              <a:gd name="connsiteY146" fmla="*/ 6296564 h 6858393"/>
              <a:gd name="connsiteX147" fmla="*/ 4578054 w 6173334"/>
              <a:gd name="connsiteY147" fmla="*/ 6293354 h 6858393"/>
              <a:gd name="connsiteX148" fmla="*/ 4484304 w 6173334"/>
              <a:gd name="connsiteY148" fmla="*/ 6394234 h 6858393"/>
              <a:gd name="connsiteX149" fmla="*/ 4585146 w 6173334"/>
              <a:gd name="connsiteY149" fmla="*/ 6495076 h 6858393"/>
              <a:gd name="connsiteX150" fmla="*/ 4657332 w 6173334"/>
              <a:gd name="connsiteY150" fmla="*/ 6466113 h 6858393"/>
              <a:gd name="connsiteX151" fmla="*/ 4625563 w 6173334"/>
              <a:gd name="connsiteY151" fmla="*/ 6435939 h 6858393"/>
              <a:gd name="connsiteX152" fmla="*/ 4585146 w 6173334"/>
              <a:gd name="connsiteY152" fmla="*/ 6452449 h 6858393"/>
              <a:gd name="connsiteX153" fmla="*/ 4529123 w 6173334"/>
              <a:gd name="connsiteY153" fmla="*/ 6393965 h 6858393"/>
              <a:gd name="connsiteX154" fmla="*/ 4578054 w 6173334"/>
              <a:gd name="connsiteY154" fmla="*/ 6335636 h 6858393"/>
              <a:gd name="connsiteX155" fmla="*/ 4578054 w 6173334"/>
              <a:gd name="connsiteY155" fmla="*/ 6293354 h 6858393"/>
              <a:gd name="connsiteX156" fmla="*/ 4591200 w 6173334"/>
              <a:gd name="connsiteY156" fmla="*/ 6293297 h 6858393"/>
              <a:gd name="connsiteX157" fmla="*/ 4591200 w 6173334"/>
              <a:gd name="connsiteY157" fmla="*/ 6335578 h 6858393"/>
              <a:gd name="connsiteX158" fmla="*/ 4640919 w 6173334"/>
              <a:gd name="connsiteY158" fmla="*/ 6394023 h 6858393"/>
              <a:gd name="connsiteX159" fmla="*/ 4633443 w 6173334"/>
              <a:gd name="connsiteY159" fmla="*/ 6425369 h 6858393"/>
              <a:gd name="connsiteX160" fmla="*/ 4665981 w 6173334"/>
              <a:gd name="connsiteY160" fmla="*/ 6456235 h 6858393"/>
              <a:gd name="connsiteX161" fmla="*/ 4685738 w 6173334"/>
              <a:gd name="connsiteY161" fmla="*/ 6394292 h 6858393"/>
              <a:gd name="connsiteX162" fmla="*/ 4591200 w 6173334"/>
              <a:gd name="connsiteY162" fmla="*/ 6293297 h 6858393"/>
              <a:gd name="connsiteX163" fmla="*/ 5419652 w 6173334"/>
              <a:gd name="connsiteY163" fmla="*/ 6293105 h 6858393"/>
              <a:gd name="connsiteX164" fmla="*/ 5319348 w 6173334"/>
              <a:gd name="connsiteY164" fmla="*/ 6394235 h 6858393"/>
              <a:gd name="connsiteX165" fmla="*/ 5420747 w 6173334"/>
              <a:gd name="connsiteY165" fmla="*/ 6495077 h 6858393"/>
              <a:gd name="connsiteX166" fmla="*/ 5508789 w 6173334"/>
              <a:gd name="connsiteY166" fmla="*/ 6434037 h 6858393"/>
              <a:gd name="connsiteX167" fmla="*/ 5510308 w 6173334"/>
              <a:gd name="connsiteY167" fmla="*/ 6428771 h 6858393"/>
              <a:gd name="connsiteX168" fmla="*/ 5467007 w 6173334"/>
              <a:gd name="connsiteY168" fmla="*/ 6428771 h 6858393"/>
              <a:gd name="connsiteX169" fmla="*/ 5420709 w 6173334"/>
              <a:gd name="connsiteY169" fmla="*/ 6454909 h 6858393"/>
              <a:gd name="connsiteX170" fmla="*/ 5363590 w 6173334"/>
              <a:gd name="connsiteY170" fmla="*/ 6394235 h 6858393"/>
              <a:gd name="connsiteX171" fmla="*/ 5419613 w 6173334"/>
              <a:gd name="connsiteY171" fmla="*/ 6333561 h 6858393"/>
              <a:gd name="connsiteX172" fmla="*/ 5463163 w 6173334"/>
              <a:gd name="connsiteY172" fmla="*/ 6356720 h 6858393"/>
              <a:gd name="connsiteX173" fmla="*/ 5504215 w 6173334"/>
              <a:gd name="connsiteY173" fmla="*/ 6340422 h 6858393"/>
              <a:gd name="connsiteX174" fmla="*/ 5419652 w 6173334"/>
              <a:gd name="connsiteY174" fmla="*/ 6293105 h 6858393"/>
              <a:gd name="connsiteX175" fmla="*/ 4216873 w 6173334"/>
              <a:gd name="connsiteY175" fmla="*/ 6293105 h 6858393"/>
              <a:gd name="connsiteX176" fmla="*/ 4116569 w 6173334"/>
              <a:gd name="connsiteY176" fmla="*/ 6394235 h 6858393"/>
              <a:gd name="connsiteX177" fmla="*/ 4217968 w 6173334"/>
              <a:gd name="connsiteY177" fmla="*/ 6495077 h 6858393"/>
              <a:gd name="connsiteX178" fmla="*/ 4306010 w 6173334"/>
              <a:gd name="connsiteY178" fmla="*/ 6434037 h 6858393"/>
              <a:gd name="connsiteX179" fmla="*/ 4306740 w 6173334"/>
              <a:gd name="connsiteY179" fmla="*/ 6431443 h 6858393"/>
              <a:gd name="connsiteX180" fmla="*/ 4262941 w 6173334"/>
              <a:gd name="connsiteY180" fmla="*/ 6431443 h 6858393"/>
              <a:gd name="connsiteX181" fmla="*/ 4217891 w 6173334"/>
              <a:gd name="connsiteY181" fmla="*/ 6454909 h 6858393"/>
              <a:gd name="connsiteX182" fmla="*/ 4160753 w 6173334"/>
              <a:gd name="connsiteY182" fmla="*/ 6394235 h 6858393"/>
              <a:gd name="connsiteX183" fmla="*/ 4216796 w 6173334"/>
              <a:gd name="connsiteY183" fmla="*/ 6333561 h 6858393"/>
              <a:gd name="connsiteX184" fmla="*/ 4260999 w 6173334"/>
              <a:gd name="connsiteY184" fmla="*/ 6357738 h 6858393"/>
              <a:gd name="connsiteX185" fmla="*/ 4301974 w 6173334"/>
              <a:gd name="connsiteY185" fmla="*/ 6341460 h 6858393"/>
              <a:gd name="connsiteX186" fmla="*/ 4216873 w 6173334"/>
              <a:gd name="connsiteY186" fmla="*/ 6293105 h 6858393"/>
              <a:gd name="connsiteX187" fmla="*/ 3998507 w 6173334"/>
              <a:gd name="connsiteY187" fmla="*/ 6293105 h 6858393"/>
              <a:gd name="connsiteX188" fmla="*/ 3898203 w 6173334"/>
              <a:gd name="connsiteY188" fmla="*/ 6394235 h 6858393"/>
              <a:gd name="connsiteX189" fmla="*/ 3999602 w 6173334"/>
              <a:gd name="connsiteY189" fmla="*/ 6495077 h 6858393"/>
              <a:gd name="connsiteX190" fmla="*/ 4087663 w 6173334"/>
              <a:gd name="connsiteY190" fmla="*/ 6434037 h 6858393"/>
              <a:gd name="connsiteX191" fmla="*/ 4088394 w 6173334"/>
              <a:gd name="connsiteY191" fmla="*/ 6431443 h 6858393"/>
              <a:gd name="connsiteX192" fmla="*/ 4044613 w 6173334"/>
              <a:gd name="connsiteY192" fmla="*/ 6431443 h 6858393"/>
              <a:gd name="connsiteX193" fmla="*/ 3999545 w 6173334"/>
              <a:gd name="connsiteY193" fmla="*/ 6454909 h 6858393"/>
              <a:gd name="connsiteX194" fmla="*/ 3942426 w 6173334"/>
              <a:gd name="connsiteY194" fmla="*/ 6394235 h 6858393"/>
              <a:gd name="connsiteX195" fmla="*/ 3998449 w 6173334"/>
              <a:gd name="connsiteY195" fmla="*/ 6333561 h 6858393"/>
              <a:gd name="connsiteX196" fmla="*/ 4042653 w 6173334"/>
              <a:gd name="connsiteY196" fmla="*/ 6357738 h 6858393"/>
              <a:gd name="connsiteX197" fmla="*/ 4083627 w 6173334"/>
              <a:gd name="connsiteY197" fmla="*/ 6341460 h 6858393"/>
              <a:gd name="connsiteX198" fmla="*/ 3998507 w 6173334"/>
              <a:gd name="connsiteY198" fmla="*/ 6293105 h 6858393"/>
              <a:gd name="connsiteX199" fmla="*/ 4627677 w 6173334"/>
              <a:gd name="connsiteY199" fmla="*/ 6245768 h 6858393"/>
              <a:gd name="connsiteX200" fmla="*/ 4606333 w 6173334"/>
              <a:gd name="connsiteY200" fmla="*/ 6266703 h 6858393"/>
              <a:gd name="connsiteX201" fmla="*/ 4606344 w 6173334"/>
              <a:gd name="connsiteY201" fmla="*/ 6267639 h 6858393"/>
              <a:gd name="connsiteX202" fmla="*/ 4626526 w 6173334"/>
              <a:gd name="connsiteY202" fmla="*/ 6288692 h 6858393"/>
              <a:gd name="connsiteX203" fmla="*/ 4627677 w 6173334"/>
              <a:gd name="connsiteY203" fmla="*/ 6288684 h 6858393"/>
              <a:gd name="connsiteX204" fmla="*/ 4627716 w 6173334"/>
              <a:gd name="connsiteY204" fmla="*/ 6288684 h 6858393"/>
              <a:gd name="connsiteX205" fmla="*/ 4649568 w 6173334"/>
              <a:gd name="connsiteY205" fmla="*/ 6267639 h 6858393"/>
              <a:gd name="connsiteX206" fmla="*/ 4628277 w 6173334"/>
              <a:gd name="connsiteY206" fmla="*/ 6245768 h 6858393"/>
              <a:gd name="connsiteX207" fmla="*/ 4627677 w 6173334"/>
              <a:gd name="connsiteY207" fmla="*/ 6245768 h 6858393"/>
              <a:gd name="connsiteX208" fmla="*/ 4542364 w 6173334"/>
              <a:gd name="connsiteY208" fmla="*/ 6245768 h 6858393"/>
              <a:gd name="connsiteX209" fmla="*/ 4521039 w 6173334"/>
              <a:gd name="connsiteY209" fmla="*/ 6266723 h 6858393"/>
              <a:gd name="connsiteX210" fmla="*/ 4521051 w 6173334"/>
              <a:gd name="connsiteY210" fmla="*/ 6267639 h 6858393"/>
              <a:gd name="connsiteX211" fmla="*/ 4541194 w 6173334"/>
              <a:gd name="connsiteY211" fmla="*/ 6288692 h 6858393"/>
              <a:gd name="connsiteX212" fmla="*/ 4542364 w 6173334"/>
              <a:gd name="connsiteY212" fmla="*/ 6288684 h 6858393"/>
              <a:gd name="connsiteX213" fmla="*/ 4542403 w 6173334"/>
              <a:gd name="connsiteY213" fmla="*/ 6288684 h 6858393"/>
              <a:gd name="connsiteX214" fmla="*/ 4563997 w 6173334"/>
              <a:gd name="connsiteY214" fmla="*/ 6268282 h 6858393"/>
              <a:gd name="connsiteX215" fmla="*/ 4564005 w 6173334"/>
              <a:gd name="connsiteY215" fmla="*/ 6267639 h 6858393"/>
              <a:gd name="connsiteX216" fmla="*/ 4542789 w 6173334"/>
              <a:gd name="connsiteY216" fmla="*/ 6245770 h 6858393"/>
              <a:gd name="connsiteX217" fmla="*/ 4542364 w 6173334"/>
              <a:gd name="connsiteY217" fmla="*/ 6245768 h 6858393"/>
              <a:gd name="connsiteX218" fmla="*/ 13648 w 6173334"/>
              <a:gd name="connsiteY218" fmla="*/ 395 h 6858393"/>
              <a:gd name="connsiteX219" fmla="*/ 6173334 w 6173334"/>
              <a:gd name="connsiteY219" fmla="*/ 0 h 6858393"/>
              <a:gd name="connsiteX220" fmla="*/ 6173334 w 6173334"/>
              <a:gd name="connsiteY220" fmla="*/ 6857997 h 6858393"/>
              <a:gd name="connsiteX221" fmla="*/ 0 w 6173334"/>
              <a:gd name="connsiteY221" fmla="*/ 6858393 h 6858393"/>
              <a:gd name="connsiteX222" fmla="*/ 13648 w 6173334"/>
              <a:gd name="connsiteY222" fmla="*/ 395 h 685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6173334" h="6858393">
                <a:moveTo>
                  <a:pt x="5188928" y="6424447"/>
                </a:moveTo>
                <a:lnTo>
                  <a:pt x="5174879" y="6463788"/>
                </a:lnTo>
                <a:lnTo>
                  <a:pt x="5244605" y="6463788"/>
                </a:lnTo>
                <a:lnTo>
                  <a:pt x="5230864" y="6424447"/>
                </a:lnTo>
                <a:lnTo>
                  <a:pt x="5188928" y="6424447"/>
                </a:lnTo>
                <a:close/>
                <a:moveTo>
                  <a:pt x="4400048" y="6380839"/>
                </a:moveTo>
                <a:lnTo>
                  <a:pt x="4400048" y="6419065"/>
                </a:lnTo>
                <a:lnTo>
                  <a:pt x="4455110" y="6419065"/>
                </a:lnTo>
                <a:lnTo>
                  <a:pt x="4455110" y="6380839"/>
                </a:lnTo>
                <a:lnTo>
                  <a:pt x="4400048" y="6380839"/>
                </a:lnTo>
                <a:close/>
                <a:moveTo>
                  <a:pt x="4209262" y="6380839"/>
                </a:moveTo>
                <a:lnTo>
                  <a:pt x="4209262" y="6418278"/>
                </a:lnTo>
                <a:lnTo>
                  <a:pt x="4309373" y="6418278"/>
                </a:lnTo>
                <a:cubicBezTo>
                  <a:pt x="4311026" y="6405841"/>
                  <a:pt x="4310865" y="6393230"/>
                  <a:pt x="4308893" y="6380839"/>
                </a:cubicBezTo>
                <a:lnTo>
                  <a:pt x="4209262" y="6380839"/>
                </a:lnTo>
                <a:close/>
                <a:moveTo>
                  <a:pt x="3990992" y="6380839"/>
                </a:moveTo>
                <a:lnTo>
                  <a:pt x="3990992" y="6418278"/>
                </a:lnTo>
                <a:lnTo>
                  <a:pt x="4091104" y="6418278"/>
                </a:lnTo>
                <a:cubicBezTo>
                  <a:pt x="4092737" y="6405838"/>
                  <a:pt x="4092557" y="6393227"/>
                  <a:pt x="4090565" y="6380839"/>
                </a:cubicBezTo>
                <a:lnTo>
                  <a:pt x="3990992" y="6380839"/>
                </a:lnTo>
                <a:close/>
                <a:moveTo>
                  <a:pt x="5601732" y="6378168"/>
                </a:moveTo>
                <a:lnTo>
                  <a:pt x="5601732" y="6416164"/>
                </a:lnTo>
                <a:lnTo>
                  <a:pt x="5660734" y="6416164"/>
                </a:lnTo>
                <a:lnTo>
                  <a:pt x="5660734" y="6378168"/>
                </a:lnTo>
                <a:lnTo>
                  <a:pt x="5601732" y="6378168"/>
                </a:lnTo>
                <a:close/>
                <a:moveTo>
                  <a:pt x="5412137" y="6378168"/>
                </a:moveTo>
                <a:lnTo>
                  <a:pt x="5412137" y="6415626"/>
                </a:lnTo>
                <a:lnTo>
                  <a:pt x="5512652" y="6415626"/>
                </a:lnTo>
                <a:cubicBezTo>
                  <a:pt x="5513959" y="6403136"/>
                  <a:pt x="5513479" y="6390522"/>
                  <a:pt x="5511230" y="6378168"/>
                </a:cubicBezTo>
                <a:lnTo>
                  <a:pt x="5412137" y="6378168"/>
                </a:lnTo>
                <a:close/>
                <a:moveTo>
                  <a:pt x="4947020" y="6378168"/>
                </a:moveTo>
                <a:lnTo>
                  <a:pt x="4947020" y="6416164"/>
                </a:lnTo>
                <a:lnTo>
                  <a:pt x="5002293" y="6416164"/>
                </a:lnTo>
                <a:lnTo>
                  <a:pt x="5002293" y="6378168"/>
                </a:lnTo>
                <a:lnTo>
                  <a:pt x="4947020" y="6378168"/>
                </a:lnTo>
                <a:close/>
                <a:moveTo>
                  <a:pt x="5706014" y="6321972"/>
                </a:moveTo>
                <a:lnTo>
                  <a:pt x="5706014" y="6490983"/>
                </a:lnTo>
                <a:lnTo>
                  <a:pt x="5748930" y="6490983"/>
                </a:lnTo>
                <a:lnTo>
                  <a:pt x="5748930" y="6390449"/>
                </a:lnTo>
                <a:lnTo>
                  <a:pt x="5706014" y="6321972"/>
                </a:lnTo>
                <a:close/>
                <a:moveTo>
                  <a:pt x="3595851" y="6309633"/>
                </a:moveTo>
                <a:lnTo>
                  <a:pt x="3595851" y="6478221"/>
                </a:lnTo>
                <a:lnTo>
                  <a:pt x="3636999" y="6445088"/>
                </a:lnTo>
                <a:lnTo>
                  <a:pt x="3636999" y="6410359"/>
                </a:lnTo>
                <a:lnTo>
                  <a:pt x="3636999" y="6374824"/>
                </a:lnTo>
                <a:lnTo>
                  <a:pt x="3636999" y="6344688"/>
                </a:lnTo>
                <a:lnTo>
                  <a:pt x="3595851" y="6309633"/>
                </a:lnTo>
                <a:close/>
                <a:moveTo>
                  <a:pt x="3601520" y="6297237"/>
                </a:moveTo>
                <a:lnTo>
                  <a:pt x="3643571" y="6333003"/>
                </a:lnTo>
                <a:lnTo>
                  <a:pt x="3658005" y="6333003"/>
                </a:lnTo>
                <a:cubicBezTo>
                  <a:pt x="3674937" y="6333003"/>
                  <a:pt x="3682451" y="6342613"/>
                  <a:pt x="3682451" y="6353779"/>
                </a:cubicBezTo>
                <a:cubicBezTo>
                  <a:pt x="3682451" y="6364945"/>
                  <a:pt x="3673572" y="6374862"/>
                  <a:pt x="3658543" y="6374862"/>
                </a:cubicBezTo>
                <a:lnTo>
                  <a:pt x="3650164" y="6374862"/>
                </a:lnTo>
                <a:lnTo>
                  <a:pt x="3650164" y="6410360"/>
                </a:lnTo>
                <a:lnTo>
                  <a:pt x="3665001" y="6410360"/>
                </a:lnTo>
                <a:cubicBezTo>
                  <a:pt x="3681952" y="6410360"/>
                  <a:pt x="3691792" y="6419642"/>
                  <a:pt x="3691792" y="6433038"/>
                </a:cubicBezTo>
                <a:cubicBezTo>
                  <a:pt x="3691792" y="6446972"/>
                  <a:pt x="3681683" y="6455735"/>
                  <a:pt x="3665001" y="6455735"/>
                </a:cubicBezTo>
                <a:lnTo>
                  <a:pt x="3643533" y="6455735"/>
                </a:lnTo>
                <a:lnTo>
                  <a:pt x="3599733" y="6490983"/>
                </a:lnTo>
                <a:lnTo>
                  <a:pt x="3674033" y="6490983"/>
                </a:lnTo>
                <a:cubicBezTo>
                  <a:pt x="3710646" y="6490983"/>
                  <a:pt x="3734708" y="6467747"/>
                  <a:pt x="3734708" y="6436055"/>
                </a:cubicBezTo>
                <a:cubicBezTo>
                  <a:pt x="3735163" y="6414620"/>
                  <a:pt x="3720657" y="6395751"/>
                  <a:pt x="3699825" y="6390679"/>
                </a:cubicBezTo>
                <a:cubicBezTo>
                  <a:pt x="3715662" y="6385490"/>
                  <a:pt x="3724810" y="6368251"/>
                  <a:pt x="3724810" y="6349128"/>
                </a:cubicBezTo>
                <a:cubicBezTo>
                  <a:pt x="3724810" y="6320415"/>
                  <a:pt x="3701574" y="6297237"/>
                  <a:pt x="3661387" y="6297237"/>
                </a:cubicBezTo>
                <a:lnTo>
                  <a:pt x="3601520" y="6297237"/>
                </a:lnTo>
                <a:close/>
                <a:moveTo>
                  <a:pt x="5706014" y="6297218"/>
                </a:moveTo>
                <a:lnTo>
                  <a:pt x="5748930" y="6365695"/>
                </a:lnTo>
                <a:lnTo>
                  <a:pt x="5827497" y="6490983"/>
                </a:lnTo>
                <a:lnTo>
                  <a:pt x="5873142" y="6490983"/>
                </a:lnTo>
                <a:lnTo>
                  <a:pt x="5873142" y="6297218"/>
                </a:lnTo>
                <a:lnTo>
                  <a:pt x="5829899" y="6297218"/>
                </a:lnTo>
                <a:lnTo>
                  <a:pt x="5829899" y="6413147"/>
                </a:lnTo>
                <a:lnTo>
                  <a:pt x="5759058" y="6297218"/>
                </a:lnTo>
                <a:lnTo>
                  <a:pt x="5706014" y="6297218"/>
                </a:lnTo>
                <a:close/>
                <a:moveTo>
                  <a:pt x="5545420" y="6297218"/>
                </a:moveTo>
                <a:lnTo>
                  <a:pt x="5545420" y="6490983"/>
                </a:lnTo>
                <a:lnTo>
                  <a:pt x="5668421" y="6490983"/>
                </a:lnTo>
                <a:lnTo>
                  <a:pt x="5668421" y="6449989"/>
                </a:lnTo>
                <a:lnTo>
                  <a:pt x="5588605" y="6449989"/>
                </a:lnTo>
                <a:lnTo>
                  <a:pt x="5588605" y="6337924"/>
                </a:lnTo>
                <a:lnTo>
                  <a:pt x="5668421" y="6337924"/>
                </a:lnTo>
                <a:lnTo>
                  <a:pt x="5668421" y="6297218"/>
                </a:lnTo>
                <a:lnTo>
                  <a:pt x="5545420" y="6297218"/>
                </a:lnTo>
                <a:close/>
                <a:moveTo>
                  <a:pt x="5200402" y="6297218"/>
                </a:moveTo>
                <a:lnTo>
                  <a:pt x="5268014" y="6490983"/>
                </a:lnTo>
                <a:lnTo>
                  <a:pt x="5315024" y="6490983"/>
                </a:lnTo>
                <a:lnTo>
                  <a:pt x="5242876" y="6297218"/>
                </a:lnTo>
                <a:lnTo>
                  <a:pt x="5200402" y="6297218"/>
                </a:lnTo>
                <a:close/>
                <a:moveTo>
                  <a:pt x="4890612" y="6297218"/>
                </a:moveTo>
                <a:cubicBezTo>
                  <a:pt x="4890638" y="6361806"/>
                  <a:pt x="4890663" y="6426395"/>
                  <a:pt x="4890689" y="6490983"/>
                </a:cubicBezTo>
                <a:lnTo>
                  <a:pt x="5013690" y="6490983"/>
                </a:lnTo>
                <a:lnTo>
                  <a:pt x="5013690" y="6449989"/>
                </a:lnTo>
                <a:lnTo>
                  <a:pt x="4933816" y="6449989"/>
                </a:lnTo>
                <a:lnTo>
                  <a:pt x="4933816" y="6337924"/>
                </a:lnTo>
                <a:lnTo>
                  <a:pt x="5013613" y="6337924"/>
                </a:lnTo>
                <a:lnTo>
                  <a:pt x="5013613" y="6297218"/>
                </a:lnTo>
                <a:lnTo>
                  <a:pt x="4890612" y="6297218"/>
                </a:lnTo>
                <a:close/>
                <a:moveTo>
                  <a:pt x="4773684" y="6297218"/>
                </a:moveTo>
                <a:lnTo>
                  <a:pt x="4773684" y="6333734"/>
                </a:lnTo>
                <a:lnTo>
                  <a:pt x="4789559" y="6333734"/>
                </a:lnTo>
                <a:cubicBezTo>
                  <a:pt x="4807317" y="6333734"/>
                  <a:pt x="4816888" y="6342555"/>
                  <a:pt x="4816888" y="6356797"/>
                </a:cubicBezTo>
                <a:cubicBezTo>
                  <a:pt x="4816888" y="6370250"/>
                  <a:pt x="4807278" y="6379859"/>
                  <a:pt x="4789559" y="6379859"/>
                </a:cubicBezTo>
                <a:lnTo>
                  <a:pt x="4773684" y="6379859"/>
                </a:lnTo>
                <a:lnTo>
                  <a:pt x="4773684" y="6416164"/>
                </a:lnTo>
                <a:lnTo>
                  <a:pt x="4779449" y="6416164"/>
                </a:lnTo>
                <a:cubicBezTo>
                  <a:pt x="4781237" y="6416164"/>
                  <a:pt x="4783063" y="6416164"/>
                  <a:pt x="4784908" y="6416049"/>
                </a:cubicBezTo>
                <a:lnTo>
                  <a:pt x="4822884" y="6491002"/>
                </a:lnTo>
                <a:lnTo>
                  <a:pt x="4870393" y="6491002"/>
                </a:lnTo>
                <a:lnTo>
                  <a:pt x="4826978" y="6408246"/>
                </a:lnTo>
                <a:cubicBezTo>
                  <a:pt x="4847744" y="6399558"/>
                  <a:pt x="4861084" y="6379052"/>
                  <a:pt x="4860611" y="6356547"/>
                </a:cubicBezTo>
                <a:cubicBezTo>
                  <a:pt x="4860611" y="6322875"/>
                  <a:pt x="4836011" y="6297218"/>
                  <a:pt x="4797746" y="6297218"/>
                </a:cubicBezTo>
                <a:lnTo>
                  <a:pt x="4773684" y="6297218"/>
                </a:lnTo>
                <a:close/>
                <a:moveTo>
                  <a:pt x="4717353" y="6297218"/>
                </a:moveTo>
                <a:cubicBezTo>
                  <a:pt x="4717379" y="6361774"/>
                  <a:pt x="4717404" y="6426331"/>
                  <a:pt x="4717430" y="6490887"/>
                </a:cubicBezTo>
                <a:lnTo>
                  <a:pt x="4760615" y="6490887"/>
                </a:lnTo>
                <a:lnTo>
                  <a:pt x="4760615" y="6297218"/>
                </a:lnTo>
                <a:lnTo>
                  <a:pt x="4717353" y="6297218"/>
                </a:lnTo>
                <a:close/>
                <a:moveTo>
                  <a:pt x="3857209" y="6297218"/>
                </a:moveTo>
                <a:lnTo>
                  <a:pt x="3824402" y="6363658"/>
                </a:lnTo>
                <a:lnTo>
                  <a:pt x="3845063" y="6406055"/>
                </a:lnTo>
                <a:lnTo>
                  <a:pt x="3905314" y="6297218"/>
                </a:lnTo>
                <a:lnTo>
                  <a:pt x="3857209" y="6297218"/>
                </a:lnTo>
                <a:close/>
                <a:moveTo>
                  <a:pt x="3726866" y="6297218"/>
                </a:moveTo>
                <a:lnTo>
                  <a:pt x="3794132" y="6420219"/>
                </a:lnTo>
                <a:lnTo>
                  <a:pt x="3794132" y="6491060"/>
                </a:lnTo>
                <a:lnTo>
                  <a:pt x="3837317" y="6491060"/>
                </a:lnTo>
                <a:lnTo>
                  <a:pt x="3837317" y="6420104"/>
                </a:lnTo>
                <a:lnTo>
                  <a:pt x="3817041" y="6378572"/>
                </a:lnTo>
                <a:lnTo>
                  <a:pt x="3817041" y="6378706"/>
                </a:lnTo>
                <a:lnTo>
                  <a:pt x="3777412" y="6297218"/>
                </a:lnTo>
                <a:lnTo>
                  <a:pt x="3726866" y="6297218"/>
                </a:lnTo>
                <a:close/>
                <a:moveTo>
                  <a:pt x="5026816" y="6297198"/>
                </a:moveTo>
                <a:lnTo>
                  <a:pt x="5026816" y="6337923"/>
                </a:lnTo>
                <a:lnTo>
                  <a:pt x="5065927" y="6337923"/>
                </a:lnTo>
                <a:lnTo>
                  <a:pt x="5065927" y="6490982"/>
                </a:lnTo>
                <a:lnTo>
                  <a:pt x="5109112" y="6490982"/>
                </a:lnTo>
                <a:lnTo>
                  <a:pt x="5109112" y="6337923"/>
                </a:lnTo>
                <a:lnTo>
                  <a:pt x="5158716" y="6337923"/>
                </a:lnTo>
                <a:lnTo>
                  <a:pt x="5158716" y="6297198"/>
                </a:lnTo>
                <a:lnTo>
                  <a:pt x="5026816" y="6297198"/>
                </a:lnTo>
                <a:close/>
                <a:moveTo>
                  <a:pt x="4343448" y="6296564"/>
                </a:moveTo>
                <a:lnTo>
                  <a:pt x="4343448" y="6490329"/>
                </a:lnTo>
                <a:lnTo>
                  <a:pt x="4386902" y="6490329"/>
                </a:lnTo>
                <a:lnTo>
                  <a:pt x="4386902" y="6337558"/>
                </a:lnTo>
                <a:lnTo>
                  <a:pt x="4467449" y="6337558"/>
                </a:lnTo>
                <a:lnTo>
                  <a:pt x="4467449" y="6296564"/>
                </a:lnTo>
                <a:lnTo>
                  <a:pt x="4343448" y="6296564"/>
                </a:lnTo>
                <a:close/>
                <a:moveTo>
                  <a:pt x="4578054" y="6293354"/>
                </a:moveTo>
                <a:cubicBezTo>
                  <a:pt x="4526567" y="6296641"/>
                  <a:pt x="4484304" y="6335424"/>
                  <a:pt x="4484304" y="6394234"/>
                </a:cubicBezTo>
                <a:cubicBezTo>
                  <a:pt x="4484304" y="6455447"/>
                  <a:pt x="4530429" y="6495076"/>
                  <a:pt x="4585146" y="6495076"/>
                </a:cubicBezTo>
                <a:cubicBezTo>
                  <a:pt x="4613109" y="6495076"/>
                  <a:pt x="4638959" y="6484602"/>
                  <a:pt x="4657332" y="6466113"/>
                </a:cubicBezTo>
                <a:lnTo>
                  <a:pt x="4625563" y="6435939"/>
                </a:lnTo>
                <a:cubicBezTo>
                  <a:pt x="4614868" y="6446667"/>
                  <a:pt x="4600292" y="6452620"/>
                  <a:pt x="4585146" y="6452449"/>
                </a:cubicBezTo>
                <a:cubicBezTo>
                  <a:pt x="4558105" y="6452449"/>
                  <a:pt x="4529123" y="6434402"/>
                  <a:pt x="4529123" y="6393965"/>
                </a:cubicBezTo>
                <a:cubicBezTo>
                  <a:pt x="4529123" y="6357027"/>
                  <a:pt x="4553262" y="6338557"/>
                  <a:pt x="4578054" y="6335636"/>
                </a:cubicBezTo>
                <a:lnTo>
                  <a:pt x="4578054" y="6293354"/>
                </a:lnTo>
                <a:close/>
                <a:moveTo>
                  <a:pt x="4591200" y="6293297"/>
                </a:moveTo>
                <a:lnTo>
                  <a:pt x="4591200" y="6335578"/>
                </a:lnTo>
                <a:cubicBezTo>
                  <a:pt x="4616184" y="6338134"/>
                  <a:pt x="4640919" y="6356604"/>
                  <a:pt x="4640919" y="6394023"/>
                </a:cubicBezTo>
                <a:cubicBezTo>
                  <a:pt x="4641167" y="6404941"/>
                  <a:pt x="4638592" y="6415738"/>
                  <a:pt x="4633443" y="6425369"/>
                </a:cubicBezTo>
                <a:lnTo>
                  <a:pt x="4665981" y="6456235"/>
                </a:lnTo>
                <a:cubicBezTo>
                  <a:pt x="4678319" y="6439802"/>
                  <a:pt x="4685738" y="6418777"/>
                  <a:pt x="4685738" y="6394292"/>
                </a:cubicBezTo>
                <a:cubicBezTo>
                  <a:pt x="4685738" y="6335040"/>
                  <a:pt x="4642918" y="6296064"/>
                  <a:pt x="4591200" y="6293297"/>
                </a:cubicBezTo>
                <a:close/>
                <a:moveTo>
                  <a:pt x="5419652" y="6293105"/>
                </a:moveTo>
                <a:cubicBezTo>
                  <a:pt x="5364724" y="6293105"/>
                  <a:pt x="5319348" y="6334925"/>
                  <a:pt x="5319348" y="6394235"/>
                </a:cubicBezTo>
                <a:cubicBezTo>
                  <a:pt x="5319348" y="6453545"/>
                  <a:pt x="5363552" y="6495077"/>
                  <a:pt x="5420747" y="6495077"/>
                </a:cubicBezTo>
                <a:cubicBezTo>
                  <a:pt x="5462279" y="6495077"/>
                  <a:pt x="5495951" y="6472764"/>
                  <a:pt x="5508789" y="6434037"/>
                </a:cubicBezTo>
                <a:cubicBezTo>
                  <a:pt x="5509366" y="6432308"/>
                  <a:pt x="5509865" y="6430540"/>
                  <a:pt x="5510308" y="6428771"/>
                </a:cubicBezTo>
                <a:lnTo>
                  <a:pt x="5467007" y="6428771"/>
                </a:lnTo>
                <a:cubicBezTo>
                  <a:pt x="5460281" y="6444608"/>
                  <a:pt x="5443637" y="6454909"/>
                  <a:pt x="5420709" y="6454909"/>
                </a:cubicBezTo>
                <a:cubicBezTo>
                  <a:pt x="5389286" y="6454909"/>
                  <a:pt x="5363590" y="6433768"/>
                  <a:pt x="5363590" y="6394235"/>
                </a:cubicBezTo>
                <a:cubicBezTo>
                  <a:pt x="5363590" y="6351050"/>
                  <a:pt x="5392822" y="6333561"/>
                  <a:pt x="5419613" y="6333561"/>
                </a:cubicBezTo>
                <a:cubicBezTo>
                  <a:pt x="5444060" y="6333561"/>
                  <a:pt x="5456898" y="6345688"/>
                  <a:pt x="5463163" y="6356720"/>
                </a:cubicBezTo>
                <a:lnTo>
                  <a:pt x="5504215" y="6340422"/>
                </a:lnTo>
                <a:cubicBezTo>
                  <a:pt x="5492050" y="6316629"/>
                  <a:pt x="5465431" y="6293105"/>
                  <a:pt x="5419652" y="6293105"/>
                </a:cubicBezTo>
                <a:close/>
                <a:moveTo>
                  <a:pt x="4216873" y="6293105"/>
                </a:moveTo>
                <a:cubicBezTo>
                  <a:pt x="4161926" y="6293105"/>
                  <a:pt x="4116569" y="6334925"/>
                  <a:pt x="4116569" y="6394235"/>
                </a:cubicBezTo>
                <a:cubicBezTo>
                  <a:pt x="4116569" y="6453545"/>
                  <a:pt x="4160773" y="6495077"/>
                  <a:pt x="4217968" y="6495077"/>
                </a:cubicBezTo>
                <a:cubicBezTo>
                  <a:pt x="4260077" y="6495077"/>
                  <a:pt x="4293921" y="6471783"/>
                  <a:pt x="4306010" y="6434037"/>
                </a:cubicBezTo>
                <a:cubicBezTo>
                  <a:pt x="4306279" y="6433192"/>
                  <a:pt x="4306491" y="6432308"/>
                  <a:pt x="4306740" y="6431443"/>
                </a:cubicBezTo>
                <a:lnTo>
                  <a:pt x="4262941" y="6431443"/>
                </a:lnTo>
                <a:cubicBezTo>
                  <a:pt x="4255080" y="6446741"/>
                  <a:pt x="4237898" y="6454909"/>
                  <a:pt x="4217891" y="6454909"/>
                </a:cubicBezTo>
                <a:cubicBezTo>
                  <a:pt x="4186449" y="6454909"/>
                  <a:pt x="4160753" y="6433768"/>
                  <a:pt x="4160753" y="6394235"/>
                </a:cubicBezTo>
                <a:cubicBezTo>
                  <a:pt x="4160753" y="6351050"/>
                  <a:pt x="4190005" y="6333561"/>
                  <a:pt x="4216796" y="6333561"/>
                </a:cubicBezTo>
                <a:cubicBezTo>
                  <a:pt x="4241973" y="6333561"/>
                  <a:pt x="4254888" y="6346438"/>
                  <a:pt x="4260999" y="6357738"/>
                </a:cubicBezTo>
                <a:lnTo>
                  <a:pt x="4301974" y="6341460"/>
                </a:lnTo>
                <a:cubicBezTo>
                  <a:pt x="4290058" y="6317321"/>
                  <a:pt x="4263344" y="6293105"/>
                  <a:pt x="4216873" y="6293105"/>
                </a:cubicBezTo>
                <a:close/>
                <a:moveTo>
                  <a:pt x="3998507" y="6293105"/>
                </a:moveTo>
                <a:cubicBezTo>
                  <a:pt x="3943579" y="6293105"/>
                  <a:pt x="3898203" y="6334925"/>
                  <a:pt x="3898203" y="6394235"/>
                </a:cubicBezTo>
                <a:cubicBezTo>
                  <a:pt x="3898203" y="6453545"/>
                  <a:pt x="3942407" y="6495077"/>
                  <a:pt x="3999602" y="6495077"/>
                </a:cubicBezTo>
                <a:cubicBezTo>
                  <a:pt x="4041730" y="6495077"/>
                  <a:pt x="4075575" y="6471783"/>
                  <a:pt x="4087663" y="6434037"/>
                </a:cubicBezTo>
                <a:cubicBezTo>
                  <a:pt x="4087932" y="6433192"/>
                  <a:pt x="4088144" y="6432308"/>
                  <a:pt x="4088394" y="6431443"/>
                </a:cubicBezTo>
                <a:lnTo>
                  <a:pt x="4044613" y="6431443"/>
                </a:lnTo>
                <a:cubicBezTo>
                  <a:pt x="4036752" y="6446741"/>
                  <a:pt x="4019571" y="6454909"/>
                  <a:pt x="3999545" y="6454909"/>
                </a:cubicBezTo>
                <a:cubicBezTo>
                  <a:pt x="3968122" y="6454909"/>
                  <a:pt x="3942426" y="6433768"/>
                  <a:pt x="3942426" y="6394235"/>
                </a:cubicBezTo>
                <a:cubicBezTo>
                  <a:pt x="3942426" y="6351050"/>
                  <a:pt x="3971677" y="6333561"/>
                  <a:pt x="3998449" y="6333561"/>
                </a:cubicBezTo>
                <a:cubicBezTo>
                  <a:pt x="4023645" y="6333561"/>
                  <a:pt x="4036560" y="6346438"/>
                  <a:pt x="4042653" y="6357738"/>
                </a:cubicBezTo>
                <a:lnTo>
                  <a:pt x="4083627" y="6341460"/>
                </a:lnTo>
                <a:cubicBezTo>
                  <a:pt x="4071712" y="6317321"/>
                  <a:pt x="4044997" y="6293105"/>
                  <a:pt x="3998507" y="6293105"/>
                </a:cubicBezTo>
                <a:close/>
                <a:moveTo>
                  <a:pt x="4627677" y="6245768"/>
                </a:moveTo>
                <a:cubicBezTo>
                  <a:pt x="4616002" y="6245655"/>
                  <a:pt x="4606446" y="6255028"/>
                  <a:pt x="4606333" y="6266703"/>
                </a:cubicBezTo>
                <a:cubicBezTo>
                  <a:pt x="4606329" y="6267015"/>
                  <a:pt x="4606333" y="6267327"/>
                  <a:pt x="4606344" y="6267639"/>
                </a:cubicBezTo>
                <a:cubicBezTo>
                  <a:pt x="4606104" y="6279026"/>
                  <a:pt x="4615139" y="6288452"/>
                  <a:pt x="4626526" y="6288692"/>
                </a:cubicBezTo>
                <a:cubicBezTo>
                  <a:pt x="4626910" y="6288700"/>
                  <a:pt x="4627293" y="6288697"/>
                  <a:pt x="4627677" y="6288684"/>
                </a:cubicBezTo>
                <a:lnTo>
                  <a:pt x="4627716" y="6288684"/>
                </a:lnTo>
                <a:cubicBezTo>
                  <a:pt x="4639997" y="6288684"/>
                  <a:pt x="4649568" y="6279670"/>
                  <a:pt x="4649568" y="6267639"/>
                </a:cubicBezTo>
                <a:cubicBezTo>
                  <a:pt x="4649727" y="6255721"/>
                  <a:pt x="4640197" y="6245928"/>
                  <a:pt x="4628277" y="6245768"/>
                </a:cubicBezTo>
                <a:cubicBezTo>
                  <a:pt x="4628077" y="6245765"/>
                  <a:pt x="4627877" y="6245765"/>
                  <a:pt x="4627677" y="6245768"/>
                </a:cubicBezTo>
                <a:close/>
                <a:moveTo>
                  <a:pt x="4542364" y="6245768"/>
                </a:moveTo>
                <a:cubicBezTo>
                  <a:pt x="4530689" y="6245666"/>
                  <a:pt x="4521141" y="6255047"/>
                  <a:pt x="4521039" y="6266723"/>
                </a:cubicBezTo>
                <a:cubicBezTo>
                  <a:pt x="4521035" y="6267028"/>
                  <a:pt x="4521039" y="6267334"/>
                  <a:pt x="4521051" y="6267639"/>
                </a:cubicBezTo>
                <a:cubicBezTo>
                  <a:pt x="4520799" y="6279015"/>
                  <a:pt x="4529818" y="6288441"/>
                  <a:pt x="4541194" y="6288692"/>
                </a:cubicBezTo>
                <a:cubicBezTo>
                  <a:pt x="4541584" y="6288700"/>
                  <a:pt x="4541974" y="6288698"/>
                  <a:pt x="4542364" y="6288684"/>
                </a:cubicBezTo>
                <a:lnTo>
                  <a:pt x="4542403" y="6288684"/>
                </a:lnTo>
                <a:cubicBezTo>
                  <a:pt x="4554000" y="6289013"/>
                  <a:pt x="4563667" y="6279879"/>
                  <a:pt x="4563997" y="6268282"/>
                </a:cubicBezTo>
                <a:cubicBezTo>
                  <a:pt x="4564003" y="6268068"/>
                  <a:pt x="4564005" y="6267854"/>
                  <a:pt x="4564005" y="6267639"/>
                </a:cubicBezTo>
                <a:cubicBezTo>
                  <a:pt x="4564186" y="6255742"/>
                  <a:pt x="4554688" y="6245951"/>
                  <a:pt x="4542789" y="6245770"/>
                </a:cubicBezTo>
                <a:lnTo>
                  <a:pt x="4542364" y="6245768"/>
                </a:lnTo>
                <a:close/>
                <a:moveTo>
                  <a:pt x="13648" y="395"/>
                </a:moveTo>
                <a:lnTo>
                  <a:pt x="6173334" y="0"/>
                </a:lnTo>
                <a:lnTo>
                  <a:pt x="6173334" y="6857997"/>
                </a:lnTo>
                <a:lnTo>
                  <a:pt x="0" y="6858393"/>
                </a:lnTo>
                <a:cubicBezTo>
                  <a:pt x="0" y="4572394"/>
                  <a:pt x="13648" y="2286394"/>
                  <a:pt x="13648" y="39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720000" tIns="720000" rIns="72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Klicka på ikonen och välj bild.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2231C03-297E-958F-3EFE-97F81F67C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92149"/>
            <a:ext cx="4827715" cy="973139"/>
          </a:xfrm>
        </p:spPr>
        <p:txBody>
          <a:bodyPr/>
          <a:lstStyle/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F29ED0C-9461-2F1E-F775-069B4250A6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5" y="2037933"/>
            <a:ext cx="4827715" cy="3946942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91712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27FF-F0AB-443C-B4CE-C44BEA4D4587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C0414B1B-0A49-49BF-AED0-F0D4D12648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7" y="2037933"/>
            <a:ext cx="9577389" cy="394694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DBEC23-07E5-4862-8989-D9B40EB7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0922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(utan punktlis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65460-FC49-4810-9761-3E1B7BBB6CC1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C0414B1B-0A49-49BF-AED0-F0D4D12648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7" y="2037933"/>
            <a:ext cx="9577389" cy="39469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DBEC23-07E5-4862-8989-D9B40EB7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4838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 med bild och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hjälm, Skyddsutrustning, brandman, byggnad&#10;&#10;Automatiskt genererad beskrivning">
            <a:extLst>
              <a:ext uri="{FF2B5EF4-FFF2-40B4-BE49-F238E27FC236}">
                <a16:creationId xmlns:a16="http://schemas.microsoft.com/office/drawing/2014/main" id="{270AC6F8-8D75-DB63-3633-15836E9D1B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2309325"/>
            <a:ext cx="12192000" cy="2232000"/>
          </a:xfrm>
          <a:solidFill>
            <a:schemeClr val="accent2">
              <a:alpha val="51000"/>
            </a:schemeClr>
          </a:solidFill>
          <a:ln>
            <a:noFill/>
          </a:ln>
        </p:spPr>
        <p:txBody>
          <a:bodyPr lIns="684000" rIns="684000" anchor="ctr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57E810E0-59F3-4FE5-8651-242FCFBC1152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08B51353-52A7-4215-86AC-CDC4A099E7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4517" y="6245772"/>
            <a:ext cx="2277445" cy="2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21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F30C2-D981-427B-9988-3454A6FFFE25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1834254C-9BAD-4CF9-998E-CD43CA703D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5" y="2037933"/>
            <a:ext cx="5184777" cy="3946942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391E7B50-F211-4773-9434-6D905677063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11900" y="2037933"/>
            <a:ext cx="5148260" cy="3946942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807760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731837" y="2024063"/>
            <a:ext cx="5184776" cy="444499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731837" y="2600655"/>
            <a:ext cx="5184776" cy="326390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311899" y="2024063"/>
            <a:ext cx="5148261" cy="444499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 hasCustomPrompt="1"/>
          </p:nvPr>
        </p:nvSpPr>
        <p:spPr>
          <a:xfrm>
            <a:off x="6311899" y="2600655"/>
            <a:ext cx="5148261" cy="326390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9A8D-6659-4CD0-B6FE-BABA33657A42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>
          <a:xfrm>
            <a:off x="731837" y="692149"/>
            <a:ext cx="10728325" cy="973139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8976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5D7A-9E99-4E52-88CC-D08A671C3686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27846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ida med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41449-A79B-449E-95AA-8B42EB5216ED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3007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sida uta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41449-A79B-449E-95AA-8B42EB5216ED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1858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F534906-2C5A-4D0D-BE99-3A659A545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E1F6-5EF1-4120-9CF4-976DCD7AC5C7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F5A632B-6750-44C8-8625-0384A958C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00425B2-6912-424F-BD0A-7BF3047F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71E658D-8526-43FE-BF1D-3124E57EEED9}"/>
              </a:ext>
            </a:extLst>
          </p:cNvPr>
          <p:cNvSpPr txBox="1"/>
          <p:nvPr userDrawn="1"/>
        </p:nvSpPr>
        <p:spPr>
          <a:xfrm>
            <a:off x="838200" y="1351508"/>
            <a:ext cx="10439400" cy="415498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sv-SE" sz="8800" dirty="0"/>
              <a:t>Sidor efter denna sida tillhör inte mallen.</a:t>
            </a:r>
          </a:p>
        </p:txBody>
      </p:sp>
    </p:spTree>
    <p:extLst>
      <p:ext uri="{BB962C8B-B14F-4D97-AF65-F5344CB8AC3E}">
        <p14:creationId xmlns:p14="http://schemas.microsoft.com/office/powerpoint/2010/main" val="1628429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el bild med lite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4" name="Platshållare för bild 73">
            <a:extLst>
              <a:ext uri="{FF2B5EF4-FFF2-40B4-BE49-F238E27FC236}">
                <a16:creationId xmlns:a16="http://schemas.microsoft.com/office/drawing/2014/main" id="{9419BB54-6302-4591-83A1-23150EE2E7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" y="0"/>
            <a:ext cx="12191997" cy="6857997"/>
          </a:xfrm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7">
                <a:moveTo>
                  <a:pt x="11207591" y="6424447"/>
                </a:moveTo>
                <a:lnTo>
                  <a:pt x="11193542" y="6463788"/>
                </a:lnTo>
                <a:lnTo>
                  <a:pt x="11263268" y="6463788"/>
                </a:lnTo>
                <a:lnTo>
                  <a:pt x="11249527" y="6424447"/>
                </a:lnTo>
                <a:close/>
                <a:moveTo>
                  <a:pt x="10418711" y="6380839"/>
                </a:moveTo>
                <a:lnTo>
                  <a:pt x="10418711" y="6419065"/>
                </a:lnTo>
                <a:lnTo>
                  <a:pt x="10473773" y="6419065"/>
                </a:lnTo>
                <a:lnTo>
                  <a:pt x="10473773" y="6380839"/>
                </a:lnTo>
                <a:close/>
                <a:moveTo>
                  <a:pt x="10227925" y="6380839"/>
                </a:moveTo>
                <a:lnTo>
                  <a:pt x="10227925" y="6418278"/>
                </a:lnTo>
                <a:lnTo>
                  <a:pt x="10328036" y="6418278"/>
                </a:lnTo>
                <a:cubicBezTo>
                  <a:pt x="10329689" y="6405841"/>
                  <a:pt x="10329528" y="6393230"/>
                  <a:pt x="10327556" y="6380839"/>
                </a:cubicBezTo>
                <a:close/>
                <a:moveTo>
                  <a:pt x="10009655" y="6380839"/>
                </a:moveTo>
                <a:lnTo>
                  <a:pt x="10009655" y="6418278"/>
                </a:lnTo>
                <a:lnTo>
                  <a:pt x="10109767" y="6418278"/>
                </a:lnTo>
                <a:cubicBezTo>
                  <a:pt x="10111400" y="6405838"/>
                  <a:pt x="10111220" y="6393227"/>
                  <a:pt x="10109228" y="6380839"/>
                </a:cubicBezTo>
                <a:close/>
                <a:moveTo>
                  <a:pt x="11620395" y="6378168"/>
                </a:moveTo>
                <a:lnTo>
                  <a:pt x="11620395" y="6416164"/>
                </a:lnTo>
                <a:lnTo>
                  <a:pt x="11679397" y="6416164"/>
                </a:lnTo>
                <a:lnTo>
                  <a:pt x="11679397" y="6378168"/>
                </a:lnTo>
                <a:close/>
                <a:moveTo>
                  <a:pt x="11430800" y="6378168"/>
                </a:moveTo>
                <a:lnTo>
                  <a:pt x="11430800" y="6415626"/>
                </a:lnTo>
                <a:lnTo>
                  <a:pt x="11531315" y="6415626"/>
                </a:lnTo>
                <a:cubicBezTo>
                  <a:pt x="11532622" y="6403136"/>
                  <a:pt x="11532142" y="6390522"/>
                  <a:pt x="11529893" y="6378168"/>
                </a:cubicBezTo>
                <a:close/>
                <a:moveTo>
                  <a:pt x="10965683" y="6378168"/>
                </a:moveTo>
                <a:lnTo>
                  <a:pt x="10965683" y="6416164"/>
                </a:lnTo>
                <a:lnTo>
                  <a:pt x="11020956" y="6416164"/>
                </a:lnTo>
                <a:lnTo>
                  <a:pt x="11020956" y="6378168"/>
                </a:lnTo>
                <a:close/>
                <a:moveTo>
                  <a:pt x="11724677" y="6321972"/>
                </a:moveTo>
                <a:lnTo>
                  <a:pt x="11724677" y="6490983"/>
                </a:lnTo>
                <a:lnTo>
                  <a:pt x="11767593" y="6490983"/>
                </a:lnTo>
                <a:lnTo>
                  <a:pt x="11767593" y="6390449"/>
                </a:lnTo>
                <a:close/>
                <a:moveTo>
                  <a:pt x="9614514" y="6309633"/>
                </a:moveTo>
                <a:lnTo>
                  <a:pt x="9614514" y="6478221"/>
                </a:lnTo>
                <a:lnTo>
                  <a:pt x="9655662" y="6445088"/>
                </a:lnTo>
                <a:lnTo>
                  <a:pt x="9655662" y="6410359"/>
                </a:lnTo>
                <a:lnTo>
                  <a:pt x="9655662" y="6374824"/>
                </a:lnTo>
                <a:lnTo>
                  <a:pt x="9655662" y="6344688"/>
                </a:lnTo>
                <a:close/>
                <a:moveTo>
                  <a:pt x="9620183" y="6297237"/>
                </a:moveTo>
                <a:lnTo>
                  <a:pt x="9662234" y="6333003"/>
                </a:lnTo>
                <a:lnTo>
                  <a:pt x="9676668" y="6333003"/>
                </a:lnTo>
                <a:cubicBezTo>
                  <a:pt x="9693600" y="6333003"/>
                  <a:pt x="9701114" y="6342613"/>
                  <a:pt x="9701114" y="6353779"/>
                </a:cubicBezTo>
                <a:cubicBezTo>
                  <a:pt x="9701114" y="6364945"/>
                  <a:pt x="9692235" y="6374862"/>
                  <a:pt x="9677206" y="6374862"/>
                </a:cubicBezTo>
                <a:lnTo>
                  <a:pt x="9668827" y="6374862"/>
                </a:lnTo>
                <a:lnTo>
                  <a:pt x="9668827" y="6410360"/>
                </a:lnTo>
                <a:lnTo>
                  <a:pt x="9683664" y="6410360"/>
                </a:lnTo>
                <a:cubicBezTo>
                  <a:pt x="9700615" y="6410360"/>
                  <a:pt x="9710455" y="6419642"/>
                  <a:pt x="9710455" y="6433038"/>
                </a:cubicBezTo>
                <a:cubicBezTo>
                  <a:pt x="9710455" y="6446972"/>
                  <a:pt x="9700346" y="6455735"/>
                  <a:pt x="9683664" y="6455735"/>
                </a:cubicBezTo>
                <a:lnTo>
                  <a:pt x="9662196" y="6455735"/>
                </a:lnTo>
                <a:lnTo>
                  <a:pt x="9618396" y="6490983"/>
                </a:lnTo>
                <a:lnTo>
                  <a:pt x="9692696" y="6490983"/>
                </a:lnTo>
                <a:cubicBezTo>
                  <a:pt x="9729309" y="6490983"/>
                  <a:pt x="9753371" y="6467747"/>
                  <a:pt x="9753371" y="6436055"/>
                </a:cubicBezTo>
                <a:cubicBezTo>
                  <a:pt x="9753826" y="6414620"/>
                  <a:pt x="9739320" y="6395751"/>
                  <a:pt x="9718488" y="6390679"/>
                </a:cubicBezTo>
                <a:cubicBezTo>
                  <a:pt x="9734325" y="6385490"/>
                  <a:pt x="9743473" y="6368251"/>
                  <a:pt x="9743473" y="6349128"/>
                </a:cubicBezTo>
                <a:cubicBezTo>
                  <a:pt x="9743473" y="6320415"/>
                  <a:pt x="9720237" y="6297237"/>
                  <a:pt x="9680050" y="6297237"/>
                </a:cubicBezTo>
                <a:close/>
                <a:moveTo>
                  <a:pt x="11724677" y="6297218"/>
                </a:moveTo>
                <a:lnTo>
                  <a:pt x="11767593" y="6365695"/>
                </a:lnTo>
                <a:lnTo>
                  <a:pt x="11846160" y="6490983"/>
                </a:lnTo>
                <a:lnTo>
                  <a:pt x="11891805" y="6490983"/>
                </a:lnTo>
                <a:lnTo>
                  <a:pt x="11891805" y="6297218"/>
                </a:lnTo>
                <a:lnTo>
                  <a:pt x="11848562" y="6297218"/>
                </a:lnTo>
                <a:lnTo>
                  <a:pt x="11848562" y="6413147"/>
                </a:lnTo>
                <a:lnTo>
                  <a:pt x="11777721" y="6297218"/>
                </a:lnTo>
                <a:close/>
                <a:moveTo>
                  <a:pt x="11564083" y="6297218"/>
                </a:moveTo>
                <a:lnTo>
                  <a:pt x="11564083" y="6490983"/>
                </a:lnTo>
                <a:lnTo>
                  <a:pt x="11687084" y="6490983"/>
                </a:lnTo>
                <a:lnTo>
                  <a:pt x="11687084" y="6449989"/>
                </a:lnTo>
                <a:lnTo>
                  <a:pt x="11607268" y="6449989"/>
                </a:lnTo>
                <a:lnTo>
                  <a:pt x="11607268" y="6337924"/>
                </a:lnTo>
                <a:lnTo>
                  <a:pt x="11687084" y="6337924"/>
                </a:lnTo>
                <a:lnTo>
                  <a:pt x="11687084" y="6297218"/>
                </a:lnTo>
                <a:close/>
                <a:moveTo>
                  <a:pt x="11219065" y="6297218"/>
                </a:moveTo>
                <a:lnTo>
                  <a:pt x="11286677" y="6490983"/>
                </a:lnTo>
                <a:lnTo>
                  <a:pt x="11333687" y="6490983"/>
                </a:lnTo>
                <a:lnTo>
                  <a:pt x="11261539" y="6297218"/>
                </a:lnTo>
                <a:close/>
                <a:moveTo>
                  <a:pt x="10909275" y="6297218"/>
                </a:moveTo>
                <a:lnTo>
                  <a:pt x="10909352" y="6490983"/>
                </a:lnTo>
                <a:lnTo>
                  <a:pt x="11032353" y="6490983"/>
                </a:lnTo>
                <a:lnTo>
                  <a:pt x="11032353" y="6449989"/>
                </a:lnTo>
                <a:lnTo>
                  <a:pt x="10952479" y="6449989"/>
                </a:lnTo>
                <a:lnTo>
                  <a:pt x="10952479" y="6337924"/>
                </a:lnTo>
                <a:lnTo>
                  <a:pt x="11032276" y="6337924"/>
                </a:lnTo>
                <a:lnTo>
                  <a:pt x="11032276" y="6297218"/>
                </a:lnTo>
                <a:close/>
                <a:moveTo>
                  <a:pt x="10792347" y="6297218"/>
                </a:moveTo>
                <a:lnTo>
                  <a:pt x="10792347" y="6333734"/>
                </a:lnTo>
                <a:lnTo>
                  <a:pt x="10808222" y="6333734"/>
                </a:lnTo>
                <a:cubicBezTo>
                  <a:pt x="10825980" y="6333734"/>
                  <a:pt x="10835551" y="6342555"/>
                  <a:pt x="10835551" y="6356797"/>
                </a:cubicBezTo>
                <a:cubicBezTo>
                  <a:pt x="10835551" y="6370250"/>
                  <a:pt x="10825941" y="6379859"/>
                  <a:pt x="10808222" y="6379859"/>
                </a:cubicBezTo>
                <a:lnTo>
                  <a:pt x="10792347" y="6379859"/>
                </a:lnTo>
                <a:lnTo>
                  <a:pt x="10792347" y="6416164"/>
                </a:lnTo>
                <a:lnTo>
                  <a:pt x="10798112" y="6416164"/>
                </a:lnTo>
                <a:cubicBezTo>
                  <a:pt x="10799900" y="6416164"/>
                  <a:pt x="10801726" y="6416164"/>
                  <a:pt x="10803571" y="6416049"/>
                </a:cubicBezTo>
                <a:lnTo>
                  <a:pt x="10841547" y="6491002"/>
                </a:lnTo>
                <a:lnTo>
                  <a:pt x="10889056" y="6491002"/>
                </a:lnTo>
                <a:lnTo>
                  <a:pt x="10845641" y="6408246"/>
                </a:lnTo>
                <a:cubicBezTo>
                  <a:pt x="10866407" y="6399558"/>
                  <a:pt x="10879747" y="6379052"/>
                  <a:pt x="10879274" y="6356547"/>
                </a:cubicBezTo>
                <a:cubicBezTo>
                  <a:pt x="10879274" y="6322875"/>
                  <a:pt x="10854674" y="6297218"/>
                  <a:pt x="10816409" y="6297218"/>
                </a:cubicBezTo>
                <a:close/>
                <a:moveTo>
                  <a:pt x="10736016" y="6297218"/>
                </a:moveTo>
                <a:lnTo>
                  <a:pt x="10736093" y="6490887"/>
                </a:lnTo>
                <a:lnTo>
                  <a:pt x="10779278" y="6490887"/>
                </a:lnTo>
                <a:lnTo>
                  <a:pt x="10779278" y="6297218"/>
                </a:lnTo>
                <a:close/>
                <a:moveTo>
                  <a:pt x="9875872" y="6297218"/>
                </a:moveTo>
                <a:lnTo>
                  <a:pt x="9843065" y="6363658"/>
                </a:lnTo>
                <a:lnTo>
                  <a:pt x="9863726" y="6406055"/>
                </a:lnTo>
                <a:lnTo>
                  <a:pt x="9923977" y="6297218"/>
                </a:lnTo>
                <a:close/>
                <a:moveTo>
                  <a:pt x="9745529" y="6297218"/>
                </a:moveTo>
                <a:lnTo>
                  <a:pt x="9812795" y="6420219"/>
                </a:lnTo>
                <a:lnTo>
                  <a:pt x="9812795" y="6491060"/>
                </a:lnTo>
                <a:lnTo>
                  <a:pt x="9855980" y="6491060"/>
                </a:lnTo>
                <a:lnTo>
                  <a:pt x="9855980" y="6420104"/>
                </a:lnTo>
                <a:lnTo>
                  <a:pt x="9835704" y="6378572"/>
                </a:lnTo>
                <a:lnTo>
                  <a:pt x="9835704" y="6378706"/>
                </a:lnTo>
                <a:lnTo>
                  <a:pt x="9796075" y="6297218"/>
                </a:lnTo>
                <a:close/>
                <a:moveTo>
                  <a:pt x="11045479" y="6297198"/>
                </a:moveTo>
                <a:lnTo>
                  <a:pt x="11045479" y="6337923"/>
                </a:lnTo>
                <a:lnTo>
                  <a:pt x="11084590" y="6337923"/>
                </a:lnTo>
                <a:lnTo>
                  <a:pt x="11084590" y="6490982"/>
                </a:lnTo>
                <a:lnTo>
                  <a:pt x="11127775" y="6490982"/>
                </a:lnTo>
                <a:lnTo>
                  <a:pt x="11127775" y="6337923"/>
                </a:lnTo>
                <a:lnTo>
                  <a:pt x="11177379" y="6337923"/>
                </a:lnTo>
                <a:lnTo>
                  <a:pt x="11177379" y="6297198"/>
                </a:lnTo>
                <a:close/>
                <a:moveTo>
                  <a:pt x="10362111" y="6296564"/>
                </a:moveTo>
                <a:lnTo>
                  <a:pt x="10362111" y="6490329"/>
                </a:lnTo>
                <a:lnTo>
                  <a:pt x="10405565" y="6490329"/>
                </a:lnTo>
                <a:lnTo>
                  <a:pt x="10405565" y="6337558"/>
                </a:lnTo>
                <a:lnTo>
                  <a:pt x="10486112" y="6337558"/>
                </a:lnTo>
                <a:lnTo>
                  <a:pt x="10486112" y="6296564"/>
                </a:lnTo>
                <a:close/>
                <a:moveTo>
                  <a:pt x="10596717" y="6293354"/>
                </a:moveTo>
                <a:cubicBezTo>
                  <a:pt x="10545230" y="6296641"/>
                  <a:pt x="10502967" y="6335424"/>
                  <a:pt x="10502967" y="6394234"/>
                </a:cubicBezTo>
                <a:cubicBezTo>
                  <a:pt x="10502967" y="6455447"/>
                  <a:pt x="10549092" y="6495076"/>
                  <a:pt x="10603809" y="6495076"/>
                </a:cubicBezTo>
                <a:cubicBezTo>
                  <a:pt x="10631772" y="6495076"/>
                  <a:pt x="10657622" y="6484602"/>
                  <a:pt x="10675995" y="6466113"/>
                </a:cubicBezTo>
                <a:lnTo>
                  <a:pt x="10644226" y="6435939"/>
                </a:lnTo>
                <a:cubicBezTo>
                  <a:pt x="10633531" y="6446667"/>
                  <a:pt x="10618955" y="6452620"/>
                  <a:pt x="10603809" y="6452449"/>
                </a:cubicBezTo>
                <a:cubicBezTo>
                  <a:pt x="10576768" y="6452449"/>
                  <a:pt x="10547786" y="6434402"/>
                  <a:pt x="10547786" y="6393965"/>
                </a:cubicBezTo>
                <a:cubicBezTo>
                  <a:pt x="10547786" y="6357027"/>
                  <a:pt x="10571925" y="6338557"/>
                  <a:pt x="10596717" y="6335636"/>
                </a:cubicBezTo>
                <a:close/>
                <a:moveTo>
                  <a:pt x="10609863" y="6293297"/>
                </a:moveTo>
                <a:lnTo>
                  <a:pt x="10609863" y="6335578"/>
                </a:lnTo>
                <a:cubicBezTo>
                  <a:pt x="10634847" y="6338134"/>
                  <a:pt x="10659582" y="6356604"/>
                  <a:pt x="10659582" y="6394023"/>
                </a:cubicBezTo>
                <a:cubicBezTo>
                  <a:pt x="10659830" y="6404941"/>
                  <a:pt x="10657255" y="6415738"/>
                  <a:pt x="10652106" y="6425369"/>
                </a:cubicBezTo>
                <a:lnTo>
                  <a:pt x="10684644" y="6456235"/>
                </a:lnTo>
                <a:cubicBezTo>
                  <a:pt x="10696982" y="6439802"/>
                  <a:pt x="10704401" y="6418777"/>
                  <a:pt x="10704401" y="6394292"/>
                </a:cubicBezTo>
                <a:cubicBezTo>
                  <a:pt x="10704401" y="6335040"/>
                  <a:pt x="10661581" y="6296064"/>
                  <a:pt x="10609863" y="6293297"/>
                </a:cubicBezTo>
                <a:close/>
                <a:moveTo>
                  <a:pt x="11438315" y="6293105"/>
                </a:moveTo>
                <a:cubicBezTo>
                  <a:pt x="11383387" y="6293105"/>
                  <a:pt x="11338011" y="6334925"/>
                  <a:pt x="11338011" y="6394235"/>
                </a:cubicBezTo>
                <a:cubicBezTo>
                  <a:pt x="11338011" y="6453545"/>
                  <a:pt x="11382215" y="6495077"/>
                  <a:pt x="11439410" y="6495077"/>
                </a:cubicBezTo>
                <a:cubicBezTo>
                  <a:pt x="11480942" y="6495077"/>
                  <a:pt x="11514614" y="6472764"/>
                  <a:pt x="11527452" y="6434037"/>
                </a:cubicBezTo>
                <a:cubicBezTo>
                  <a:pt x="11528029" y="6432308"/>
                  <a:pt x="11528528" y="6430540"/>
                  <a:pt x="11528971" y="6428771"/>
                </a:cubicBezTo>
                <a:lnTo>
                  <a:pt x="11485670" y="6428771"/>
                </a:lnTo>
                <a:cubicBezTo>
                  <a:pt x="11478944" y="6444608"/>
                  <a:pt x="11462300" y="6454909"/>
                  <a:pt x="11439372" y="6454909"/>
                </a:cubicBezTo>
                <a:cubicBezTo>
                  <a:pt x="11407949" y="6454909"/>
                  <a:pt x="11382253" y="6433768"/>
                  <a:pt x="11382253" y="6394235"/>
                </a:cubicBezTo>
                <a:cubicBezTo>
                  <a:pt x="11382253" y="6351050"/>
                  <a:pt x="11411485" y="6333561"/>
                  <a:pt x="11438276" y="6333561"/>
                </a:cubicBezTo>
                <a:cubicBezTo>
                  <a:pt x="11462723" y="6333561"/>
                  <a:pt x="11475561" y="6345688"/>
                  <a:pt x="11481826" y="6356720"/>
                </a:cubicBezTo>
                <a:lnTo>
                  <a:pt x="11522878" y="6340422"/>
                </a:lnTo>
                <a:cubicBezTo>
                  <a:pt x="11510713" y="6316629"/>
                  <a:pt x="11484094" y="6293105"/>
                  <a:pt x="11438315" y="6293105"/>
                </a:cubicBezTo>
                <a:close/>
                <a:moveTo>
                  <a:pt x="10235536" y="6293105"/>
                </a:moveTo>
                <a:cubicBezTo>
                  <a:pt x="10180589" y="6293105"/>
                  <a:pt x="10135232" y="6334925"/>
                  <a:pt x="10135232" y="6394235"/>
                </a:cubicBezTo>
                <a:cubicBezTo>
                  <a:pt x="10135232" y="6453545"/>
                  <a:pt x="10179436" y="6495077"/>
                  <a:pt x="10236631" y="6495077"/>
                </a:cubicBezTo>
                <a:cubicBezTo>
                  <a:pt x="10278740" y="6495077"/>
                  <a:pt x="10312584" y="6471783"/>
                  <a:pt x="10324673" y="6434037"/>
                </a:cubicBezTo>
                <a:cubicBezTo>
                  <a:pt x="10324942" y="6433192"/>
                  <a:pt x="10325154" y="6432308"/>
                  <a:pt x="10325403" y="6431443"/>
                </a:cubicBezTo>
                <a:lnTo>
                  <a:pt x="10281604" y="6431443"/>
                </a:lnTo>
                <a:cubicBezTo>
                  <a:pt x="10273743" y="6446741"/>
                  <a:pt x="10256561" y="6454909"/>
                  <a:pt x="10236554" y="6454909"/>
                </a:cubicBezTo>
                <a:cubicBezTo>
                  <a:pt x="10205112" y="6454909"/>
                  <a:pt x="10179416" y="6433768"/>
                  <a:pt x="10179416" y="6394235"/>
                </a:cubicBezTo>
                <a:cubicBezTo>
                  <a:pt x="10179416" y="6351050"/>
                  <a:pt x="10208668" y="6333561"/>
                  <a:pt x="10235459" y="6333561"/>
                </a:cubicBezTo>
                <a:cubicBezTo>
                  <a:pt x="10260636" y="6333561"/>
                  <a:pt x="10273551" y="6346438"/>
                  <a:pt x="10279662" y="6357738"/>
                </a:cubicBezTo>
                <a:lnTo>
                  <a:pt x="10320637" y="6341460"/>
                </a:lnTo>
                <a:cubicBezTo>
                  <a:pt x="10308721" y="6317321"/>
                  <a:pt x="10282007" y="6293105"/>
                  <a:pt x="10235536" y="6293105"/>
                </a:cubicBezTo>
                <a:close/>
                <a:moveTo>
                  <a:pt x="10017170" y="6293105"/>
                </a:moveTo>
                <a:cubicBezTo>
                  <a:pt x="9962242" y="6293105"/>
                  <a:pt x="9916866" y="6334925"/>
                  <a:pt x="9916866" y="6394235"/>
                </a:cubicBezTo>
                <a:cubicBezTo>
                  <a:pt x="9916866" y="6453545"/>
                  <a:pt x="9961070" y="6495077"/>
                  <a:pt x="10018265" y="6495077"/>
                </a:cubicBezTo>
                <a:cubicBezTo>
                  <a:pt x="10060393" y="6495077"/>
                  <a:pt x="10094238" y="6471783"/>
                  <a:pt x="10106326" y="6434037"/>
                </a:cubicBezTo>
                <a:cubicBezTo>
                  <a:pt x="10106595" y="6433192"/>
                  <a:pt x="10106807" y="6432308"/>
                  <a:pt x="10107057" y="6431443"/>
                </a:cubicBezTo>
                <a:lnTo>
                  <a:pt x="10063276" y="6431443"/>
                </a:lnTo>
                <a:cubicBezTo>
                  <a:pt x="10055415" y="6446741"/>
                  <a:pt x="10038234" y="6454909"/>
                  <a:pt x="10018208" y="6454909"/>
                </a:cubicBezTo>
                <a:cubicBezTo>
                  <a:pt x="9986785" y="6454909"/>
                  <a:pt x="9961089" y="6433768"/>
                  <a:pt x="9961089" y="6394235"/>
                </a:cubicBezTo>
                <a:cubicBezTo>
                  <a:pt x="9961089" y="6351050"/>
                  <a:pt x="9990340" y="6333561"/>
                  <a:pt x="10017112" y="6333561"/>
                </a:cubicBezTo>
                <a:cubicBezTo>
                  <a:pt x="10042308" y="6333561"/>
                  <a:pt x="10055223" y="6346438"/>
                  <a:pt x="10061316" y="6357738"/>
                </a:cubicBezTo>
                <a:lnTo>
                  <a:pt x="10102290" y="6341460"/>
                </a:lnTo>
                <a:cubicBezTo>
                  <a:pt x="10090375" y="6317321"/>
                  <a:pt x="10063660" y="6293105"/>
                  <a:pt x="10017170" y="6293105"/>
                </a:cubicBezTo>
                <a:close/>
                <a:moveTo>
                  <a:pt x="10646340" y="6245768"/>
                </a:moveTo>
                <a:cubicBezTo>
                  <a:pt x="10634665" y="6245655"/>
                  <a:pt x="10625109" y="6255028"/>
                  <a:pt x="10624996" y="6266703"/>
                </a:cubicBezTo>
                <a:cubicBezTo>
                  <a:pt x="10624992" y="6267015"/>
                  <a:pt x="10624996" y="6267327"/>
                  <a:pt x="10625007" y="6267639"/>
                </a:cubicBezTo>
                <a:cubicBezTo>
                  <a:pt x="10624767" y="6279026"/>
                  <a:pt x="10633802" y="6288452"/>
                  <a:pt x="10645189" y="6288692"/>
                </a:cubicBezTo>
                <a:cubicBezTo>
                  <a:pt x="10645573" y="6288700"/>
                  <a:pt x="10645956" y="6288697"/>
                  <a:pt x="10646340" y="6288684"/>
                </a:cubicBezTo>
                <a:lnTo>
                  <a:pt x="10646379" y="6288684"/>
                </a:lnTo>
                <a:cubicBezTo>
                  <a:pt x="10658660" y="6288684"/>
                  <a:pt x="10668231" y="6279670"/>
                  <a:pt x="10668231" y="6267639"/>
                </a:cubicBezTo>
                <a:cubicBezTo>
                  <a:pt x="10668390" y="6255721"/>
                  <a:pt x="10658860" y="6245928"/>
                  <a:pt x="10646940" y="6245768"/>
                </a:cubicBezTo>
                <a:cubicBezTo>
                  <a:pt x="10646740" y="6245765"/>
                  <a:pt x="10646540" y="6245765"/>
                  <a:pt x="10646340" y="6245768"/>
                </a:cubicBezTo>
                <a:close/>
                <a:moveTo>
                  <a:pt x="10561027" y="6245768"/>
                </a:moveTo>
                <a:cubicBezTo>
                  <a:pt x="10549352" y="6245666"/>
                  <a:pt x="10539804" y="6255047"/>
                  <a:pt x="10539702" y="6266723"/>
                </a:cubicBezTo>
                <a:cubicBezTo>
                  <a:pt x="10539698" y="6267028"/>
                  <a:pt x="10539702" y="6267334"/>
                  <a:pt x="10539714" y="6267639"/>
                </a:cubicBezTo>
                <a:cubicBezTo>
                  <a:pt x="10539462" y="6279015"/>
                  <a:pt x="10548481" y="6288441"/>
                  <a:pt x="10559857" y="6288692"/>
                </a:cubicBezTo>
                <a:cubicBezTo>
                  <a:pt x="10560247" y="6288700"/>
                  <a:pt x="10560637" y="6288698"/>
                  <a:pt x="10561027" y="6288684"/>
                </a:cubicBezTo>
                <a:lnTo>
                  <a:pt x="10561066" y="6288684"/>
                </a:lnTo>
                <a:cubicBezTo>
                  <a:pt x="10572663" y="6289013"/>
                  <a:pt x="10582330" y="6279879"/>
                  <a:pt x="10582660" y="6268282"/>
                </a:cubicBezTo>
                <a:cubicBezTo>
                  <a:pt x="10582666" y="6268068"/>
                  <a:pt x="10582668" y="6267854"/>
                  <a:pt x="10582668" y="6267639"/>
                </a:cubicBezTo>
                <a:cubicBezTo>
                  <a:pt x="10582849" y="6255742"/>
                  <a:pt x="10573351" y="6245951"/>
                  <a:pt x="10561452" y="6245770"/>
                </a:cubicBezTo>
                <a:cubicBezTo>
                  <a:pt x="10561312" y="6245768"/>
                  <a:pt x="10561170" y="6245768"/>
                  <a:pt x="10561027" y="6245768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720000" tIns="720000" rIns="72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Klicka på ikonen och välj bild.</a:t>
            </a:r>
          </a:p>
        </p:txBody>
      </p:sp>
    </p:spTree>
    <p:extLst>
      <p:ext uri="{BB962C8B-B14F-4D97-AF65-F5344CB8AC3E}">
        <p14:creationId xmlns:p14="http://schemas.microsoft.com/office/powerpoint/2010/main" val="3047131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 kapitelbild med lite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4" name="Platshållare för bild 73">
            <a:extLst>
              <a:ext uri="{FF2B5EF4-FFF2-40B4-BE49-F238E27FC236}">
                <a16:creationId xmlns:a16="http://schemas.microsoft.com/office/drawing/2014/main" id="{9419BB54-6302-4591-83A1-23150EE2E7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" y="0"/>
            <a:ext cx="12191997" cy="6857997"/>
          </a:xfrm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7">
                <a:moveTo>
                  <a:pt x="11207591" y="6424447"/>
                </a:moveTo>
                <a:lnTo>
                  <a:pt x="11193542" y="6463788"/>
                </a:lnTo>
                <a:lnTo>
                  <a:pt x="11263268" y="6463788"/>
                </a:lnTo>
                <a:lnTo>
                  <a:pt x="11249527" y="6424447"/>
                </a:lnTo>
                <a:close/>
                <a:moveTo>
                  <a:pt x="10418711" y="6380839"/>
                </a:moveTo>
                <a:lnTo>
                  <a:pt x="10418711" y="6419065"/>
                </a:lnTo>
                <a:lnTo>
                  <a:pt x="10473773" y="6419065"/>
                </a:lnTo>
                <a:lnTo>
                  <a:pt x="10473773" y="6380839"/>
                </a:lnTo>
                <a:close/>
                <a:moveTo>
                  <a:pt x="10227925" y="6380839"/>
                </a:moveTo>
                <a:lnTo>
                  <a:pt x="10227925" y="6418278"/>
                </a:lnTo>
                <a:lnTo>
                  <a:pt x="10328036" y="6418278"/>
                </a:lnTo>
                <a:cubicBezTo>
                  <a:pt x="10329689" y="6405841"/>
                  <a:pt x="10329528" y="6393230"/>
                  <a:pt x="10327556" y="6380839"/>
                </a:cubicBezTo>
                <a:close/>
                <a:moveTo>
                  <a:pt x="10009655" y="6380839"/>
                </a:moveTo>
                <a:lnTo>
                  <a:pt x="10009655" y="6418278"/>
                </a:lnTo>
                <a:lnTo>
                  <a:pt x="10109767" y="6418278"/>
                </a:lnTo>
                <a:cubicBezTo>
                  <a:pt x="10111400" y="6405838"/>
                  <a:pt x="10111220" y="6393227"/>
                  <a:pt x="10109228" y="6380839"/>
                </a:cubicBezTo>
                <a:close/>
                <a:moveTo>
                  <a:pt x="11620395" y="6378168"/>
                </a:moveTo>
                <a:lnTo>
                  <a:pt x="11620395" y="6416164"/>
                </a:lnTo>
                <a:lnTo>
                  <a:pt x="11679397" y="6416164"/>
                </a:lnTo>
                <a:lnTo>
                  <a:pt x="11679397" y="6378168"/>
                </a:lnTo>
                <a:close/>
                <a:moveTo>
                  <a:pt x="11430800" y="6378168"/>
                </a:moveTo>
                <a:lnTo>
                  <a:pt x="11430800" y="6415626"/>
                </a:lnTo>
                <a:lnTo>
                  <a:pt x="11531315" y="6415626"/>
                </a:lnTo>
                <a:cubicBezTo>
                  <a:pt x="11532622" y="6403136"/>
                  <a:pt x="11532142" y="6390522"/>
                  <a:pt x="11529893" y="6378168"/>
                </a:cubicBezTo>
                <a:close/>
                <a:moveTo>
                  <a:pt x="10965683" y="6378168"/>
                </a:moveTo>
                <a:lnTo>
                  <a:pt x="10965683" y="6416164"/>
                </a:lnTo>
                <a:lnTo>
                  <a:pt x="11020956" y="6416164"/>
                </a:lnTo>
                <a:lnTo>
                  <a:pt x="11020956" y="6378168"/>
                </a:lnTo>
                <a:close/>
                <a:moveTo>
                  <a:pt x="11724677" y="6321972"/>
                </a:moveTo>
                <a:lnTo>
                  <a:pt x="11724677" y="6490983"/>
                </a:lnTo>
                <a:lnTo>
                  <a:pt x="11767593" y="6490983"/>
                </a:lnTo>
                <a:lnTo>
                  <a:pt x="11767593" y="6390449"/>
                </a:lnTo>
                <a:close/>
                <a:moveTo>
                  <a:pt x="9614514" y="6309633"/>
                </a:moveTo>
                <a:lnTo>
                  <a:pt x="9614514" y="6478221"/>
                </a:lnTo>
                <a:lnTo>
                  <a:pt x="9655662" y="6445088"/>
                </a:lnTo>
                <a:lnTo>
                  <a:pt x="9655662" y="6410359"/>
                </a:lnTo>
                <a:lnTo>
                  <a:pt x="9655662" y="6374824"/>
                </a:lnTo>
                <a:lnTo>
                  <a:pt x="9655662" y="6344688"/>
                </a:lnTo>
                <a:close/>
                <a:moveTo>
                  <a:pt x="9620183" y="6297237"/>
                </a:moveTo>
                <a:lnTo>
                  <a:pt x="9662234" y="6333003"/>
                </a:lnTo>
                <a:lnTo>
                  <a:pt x="9676668" y="6333003"/>
                </a:lnTo>
                <a:cubicBezTo>
                  <a:pt x="9693600" y="6333003"/>
                  <a:pt x="9701114" y="6342613"/>
                  <a:pt x="9701114" y="6353779"/>
                </a:cubicBezTo>
                <a:cubicBezTo>
                  <a:pt x="9701114" y="6364945"/>
                  <a:pt x="9692235" y="6374862"/>
                  <a:pt x="9677206" y="6374862"/>
                </a:cubicBezTo>
                <a:lnTo>
                  <a:pt x="9668827" y="6374862"/>
                </a:lnTo>
                <a:lnTo>
                  <a:pt x="9668827" y="6410360"/>
                </a:lnTo>
                <a:lnTo>
                  <a:pt x="9683664" y="6410360"/>
                </a:lnTo>
                <a:cubicBezTo>
                  <a:pt x="9700615" y="6410360"/>
                  <a:pt x="9710455" y="6419642"/>
                  <a:pt x="9710455" y="6433038"/>
                </a:cubicBezTo>
                <a:cubicBezTo>
                  <a:pt x="9710455" y="6446972"/>
                  <a:pt x="9700346" y="6455735"/>
                  <a:pt x="9683664" y="6455735"/>
                </a:cubicBezTo>
                <a:lnTo>
                  <a:pt x="9662196" y="6455735"/>
                </a:lnTo>
                <a:lnTo>
                  <a:pt x="9618396" y="6490983"/>
                </a:lnTo>
                <a:lnTo>
                  <a:pt x="9692696" y="6490983"/>
                </a:lnTo>
                <a:cubicBezTo>
                  <a:pt x="9729309" y="6490983"/>
                  <a:pt x="9753371" y="6467747"/>
                  <a:pt x="9753371" y="6436055"/>
                </a:cubicBezTo>
                <a:cubicBezTo>
                  <a:pt x="9753826" y="6414620"/>
                  <a:pt x="9739320" y="6395751"/>
                  <a:pt x="9718488" y="6390679"/>
                </a:cubicBezTo>
                <a:cubicBezTo>
                  <a:pt x="9734325" y="6385490"/>
                  <a:pt x="9743473" y="6368251"/>
                  <a:pt x="9743473" y="6349128"/>
                </a:cubicBezTo>
                <a:cubicBezTo>
                  <a:pt x="9743473" y="6320415"/>
                  <a:pt x="9720237" y="6297237"/>
                  <a:pt x="9680050" y="6297237"/>
                </a:cubicBezTo>
                <a:close/>
                <a:moveTo>
                  <a:pt x="11724677" y="6297218"/>
                </a:moveTo>
                <a:lnTo>
                  <a:pt x="11767593" y="6365695"/>
                </a:lnTo>
                <a:lnTo>
                  <a:pt x="11846160" y="6490983"/>
                </a:lnTo>
                <a:lnTo>
                  <a:pt x="11891805" y="6490983"/>
                </a:lnTo>
                <a:lnTo>
                  <a:pt x="11891805" y="6297218"/>
                </a:lnTo>
                <a:lnTo>
                  <a:pt x="11848562" y="6297218"/>
                </a:lnTo>
                <a:lnTo>
                  <a:pt x="11848562" y="6413147"/>
                </a:lnTo>
                <a:lnTo>
                  <a:pt x="11777721" y="6297218"/>
                </a:lnTo>
                <a:close/>
                <a:moveTo>
                  <a:pt x="11564083" y="6297218"/>
                </a:moveTo>
                <a:lnTo>
                  <a:pt x="11564083" y="6490983"/>
                </a:lnTo>
                <a:lnTo>
                  <a:pt x="11687084" y="6490983"/>
                </a:lnTo>
                <a:lnTo>
                  <a:pt x="11687084" y="6449989"/>
                </a:lnTo>
                <a:lnTo>
                  <a:pt x="11607268" y="6449989"/>
                </a:lnTo>
                <a:lnTo>
                  <a:pt x="11607268" y="6337924"/>
                </a:lnTo>
                <a:lnTo>
                  <a:pt x="11687084" y="6337924"/>
                </a:lnTo>
                <a:lnTo>
                  <a:pt x="11687084" y="6297218"/>
                </a:lnTo>
                <a:close/>
                <a:moveTo>
                  <a:pt x="11219065" y="6297218"/>
                </a:moveTo>
                <a:lnTo>
                  <a:pt x="11286677" y="6490983"/>
                </a:lnTo>
                <a:lnTo>
                  <a:pt x="11333687" y="6490983"/>
                </a:lnTo>
                <a:lnTo>
                  <a:pt x="11261539" y="6297218"/>
                </a:lnTo>
                <a:close/>
                <a:moveTo>
                  <a:pt x="10909275" y="6297218"/>
                </a:moveTo>
                <a:lnTo>
                  <a:pt x="10909352" y="6490983"/>
                </a:lnTo>
                <a:lnTo>
                  <a:pt x="11032353" y="6490983"/>
                </a:lnTo>
                <a:lnTo>
                  <a:pt x="11032353" y="6449989"/>
                </a:lnTo>
                <a:lnTo>
                  <a:pt x="10952479" y="6449989"/>
                </a:lnTo>
                <a:lnTo>
                  <a:pt x="10952479" y="6337924"/>
                </a:lnTo>
                <a:lnTo>
                  <a:pt x="11032276" y="6337924"/>
                </a:lnTo>
                <a:lnTo>
                  <a:pt x="11032276" y="6297218"/>
                </a:lnTo>
                <a:close/>
                <a:moveTo>
                  <a:pt x="10792347" y="6297218"/>
                </a:moveTo>
                <a:lnTo>
                  <a:pt x="10792347" y="6333734"/>
                </a:lnTo>
                <a:lnTo>
                  <a:pt x="10808222" y="6333734"/>
                </a:lnTo>
                <a:cubicBezTo>
                  <a:pt x="10825980" y="6333734"/>
                  <a:pt x="10835551" y="6342555"/>
                  <a:pt x="10835551" y="6356797"/>
                </a:cubicBezTo>
                <a:cubicBezTo>
                  <a:pt x="10835551" y="6370250"/>
                  <a:pt x="10825941" y="6379859"/>
                  <a:pt x="10808222" y="6379859"/>
                </a:cubicBezTo>
                <a:lnTo>
                  <a:pt x="10792347" y="6379859"/>
                </a:lnTo>
                <a:lnTo>
                  <a:pt x="10792347" y="6416164"/>
                </a:lnTo>
                <a:lnTo>
                  <a:pt x="10798112" y="6416164"/>
                </a:lnTo>
                <a:cubicBezTo>
                  <a:pt x="10799900" y="6416164"/>
                  <a:pt x="10801726" y="6416164"/>
                  <a:pt x="10803571" y="6416049"/>
                </a:cubicBezTo>
                <a:lnTo>
                  <a:pt x="10841547" y="6491002"/>
                </a:lnTo>
                <a:lnTo>
                  <a:pt x="10889056" y="6491002"/>
                </a:lnTo>
                <a:lnTo>
                  <a:pt x="10845641" y="6408246"/>
                </a:lnTo>
                <a:cubicBezTo>
                  <a:pt x="10866407" y="6399558"/>
                  <a:pt x="10879747" y="6379052"/>
                  <a:pt x="10879274" y="6356547"/>
                </a:cubicBezTo>
                <a:cubicBezTo>
                  <a:pt x="10879274" y="6322875"/>
                  <a:pt x="10854674" y="6297218"/>
                  <a:pt x="10816409" y="6297218"/>
                </a:cubicBezTo>
                <a:close/>
                <a:moveTo>
                  <a:pt x="10736016" y="6297218"/>
                </a:moveTo>
                <a:lnTo>
                  <a:pt x="10736093" y="6490887"/>
                </a:lnTo>
                <a:lnTo>
                  <a:pt x="10779278" y="6490887"/>
                </a:lnTo>
                <a:lnTo>
                  <a:pt x="10779278" y="6297218"/>
                </a:lnTo>
                <a:close/>
                <a:moveTo>
                  <a:pt x="9875872" y="6297218"/>
                </a:moveTo>
                <a:lnTo>
                  <a:pt x="9843065" y="6363658"/>
                </a:lnTo>
                <a:lnTo>
                  <a:pt x="9863726" y="6406055"/>
                </a:lnTo>
                <a:lnTo>
                  <a:pt x="9923977" y="6297218"/>
                </a:lnTo>
                <a:close/>
                <a:moveTo>
                  <a:pt x="9745529" y="6297218"/>
                </a:moveTo>
                <a:lnTo>
                  <a:pt x="9812795" y="6420219"/>
                </a:lnTo>
                <a:lnTo>
                  <a:pt x="9812795" y="6491060"/>
                </a:lnTo>
                <a:lnTo>
                  <a:pt x="9855980" y="6491060"/>
                </a:lnTo>
                <a:lnTo>
                  <a:pt x="9855980" y="6420104"/>
                </a:lnTo>
                <a:lnTo>
                  <a:pt x="9835704" y="6378572"/>
                </a:lnTo>
                <a:lnTo>
                  <a:pt x="9835704" y="6378706"/>
                </a:lnTo>
                <a:lnTo>
                  <a:pt x="9796075" y="6297218"/>
                </a:lnTo>
                <a:close/>
                <a:moveTo>
                  <a:pt x="11045479" y="6297198"/>
                </a:moveTo>
                <a:lnTo>
                  <a:pt x="11045479" y="6337923"/>
                </a:lnTo>
                <a:lnTo>
                  <a:pt x="11084590" y="6337923"/>
                </a:lnTo>
                <a:lnTo>
                  <a:pt x="11084590" y="6490982"/>
                </a:lnTo>
                <a:lnTo>
                  <a:pt x="11127775" y="6490982"/>
                </a:lnTo>
                <a:lnTo>
                  <a:pt x="11127775" y="6337923"/>
                </a:lnTo>
                <a:lnTo>
                  <a:pt x="11177379" y="6337923"/>
                </a:lnTo>
                <a:lnTo>
                  <a:pt x="11177379" y="6297198"/>
                </a:lnTo>
                <a:close/>
                <a:moveTo>
                  <a:pt x="10362111" y="6296564"/>
                </a:moveTo>
                <a:lnTo>
                  <a:pt x="10362111" y="6490329"/>
                </a:lnTo>
                <a:lnTo>
                  <a:pt x="10405565" y="6490329"/>
                </a:lnTo>
                <a:lnTo>
                  <a:pt x="10405565" y="6337558"/>
                </a:lnTo>
                <a:lnTo>
                  <a:pt x="10486112" y="6337558"/>
                </a:lnTo>
                <a:lnTo>
                  <a:pt x="10486112" y="6296564"/>
                </a:lnTo>
                <a:close/>
                <a:moveTo>
                  <a:pt x="10596717" y="6293354"/>
                </a:moveTo>
                <a:cubicBezTo>
                  <a:pt x="10545230" y="6296641"/>
                  <a:pt x="10502967" y="6335424"/>
                  <a:pt x="10502967" y="6394234"/>
                </a:cubicBezTo>
                <a:cubicBezTo>
                  <a:pt x="10502967" y="6455447"/>
                  <a:pt x="10549092" y="6495076"/>
                  <a:pt x="10603809" y="6495076"/>
                </a:cubicBezTo>
                <a:cubicBezTo>
                  <a:pt x="10631772" y="6495076"/>
                  <a:pt x="10657622" y="6484602"/>
                  <a:pt x="10675995" y="6466113"/>
                </a:cubicBezTo>
                <a:lnTo>
                  <a:pt x="10644226" y="6435939"/>
                </a:lnTo>
                <a:cubicBezTo>
                  <a:pt x="10633531" y="6446667"/>
                  <a:pt x="10618955" y="6452620"/>
                  <a:pt x="10603809" y="6452449"/>
                </a:cubicBezTo>
                <a:cubicBezTo>
                  <a:pt x="10576768" y="6452449"/>
                  <a:pt x="10547786" y="6434402"/>
                  <a:pt x="10547786" y="6393965"/>
                </a:cubicBezTo>
                <a:cubicBezTo>
                  <a:pt x="10547786" y="6357027"/>
                  <a:pt x="10571925" y="6338557"/>
                  <a:pt x="10596717" y="6335636"/>
                </a:cubicBezTo>
                <a:close/>
                <a:moveTo>
                  <a:pt x="10609863" y="6293297"/>
                </a:moveTo>
                <a:lnTo>
                  <a:pt x="10609863" y="6335578"/>
                </a:lnTo>
                <a:cubicBezTo>
                  <a:pt x="10634847" y="6338134"/>
                  <a:pt x="10659582" y="6356604"/>
                  <a:pt x="10659582" y="6394023"/>
                </a:cubicBezTo>
                <a:cubicBezTo>
                  <a:pt x="10659830" y="6404941"/>
                  <a:pt x="10657255" y="6415738"/>
                  <a:pt x="10652106" y="6425369"/>
                </a:cubicBezTo>
                <a:lnTo>
                  <a:pt x="10684644" y="6456235"/>
                </a:lnTo>
                <a:cubicBezTo>
                  <a:pt x="10696982" y="6439802"/>
                  <a:pt x="10704401" y="6418777"/>
                  <a:pt x="10704401" y="6394292"/>
                </a:cubicBezTo>
                <a:cubicBezTo>
                  <a:pt x="10704401" y="6335040"/>
                  <a:pt x="10661581" y="6296064"/>
                  <a:pt x="10609863" y="6293297"/>
                </a:cubicBezTo>
                <a:close/>
                <a:moveTo>
                  <a:pt x="11438315" y="6293105"/>
                </a:moveTo>
                <a:cubicBezTo>
                  <a:pt x="11383387" y="6293105"/>
                  <a:pt x="11338011" y="6334925"/>
                  <a:pt x="11338011" y="6394235"/>
                </a:cubicBezTo>
                <a:cubicBezTo>
                  <a:pt x="11338011" y="6453545"/>
                  <a:pt x="11382215" y="6495077"/>
                  <a:pt x="11439410" y="6495077"/>
                </a:cubicBezTo>
                <a:cubicBezTo>
                  <a:pt x="11480942" y="6495077"/>
                  <a:pt x="11514614" y="6472764"/>
                  <a:pt x="11527452" y="6434037"/>
                </a:cubicBezTo>
                <a:cubicBezTo>
                  <a:pt x="11528029" y="6432308"/>
                  <a:pt x="11528528" y="6430540"/>
                  <a:pt x="11528971" y="6428771"/>
                </a:cubicBezTo>
                <a:lnTo>
                  <a:pt x="11485670" y="6428771"/>
                </a:lnTo>
                <a:cubicBezTo>
                  <a:pt x="11478944" y="6444608"/>
                  <a:pt x="11462300" y="6454909"/>
                  <a:pt x="11439372" y="6454909"/>
                </a:cubicBezTo>
                <a:cubicBezTo>
                  <a:pt x="11407949" y="6454909"/>
                  <a:pt x="11382253" y="6433768"/>
                  <a:pt x="11382253" y="6394235"/>
                </a:cubicBezTo>
                <a:cubicBezTo>
                  <a:pt x="11382253" y="6351050"/>
                  <a:pt x="11411485" y="6333561"/>
                  <a:pt x="11438276" y="6333561"/>
                </a:cubicBezTo>
                <a:cubicBezTo>
                  <a:pt x="11462723" y="6333561"/>
                  <a:pt x="11475561" y="6345688"/>
                  <a:pt x="11481826" y="6356720"/>
                </a:cubicBezTo>
                <a:lnTo>
                  <a:pt x="11522878" y="6340422"/>
                </a:lnTo>
                <a:cubicBezTo>
                  <a:pt x="11510713" y="6316629"/>
                  <a:pt x="11484094" y="6293105"/>
                  <a:pt x="11438315" y="6293105"/>
                </a:cubicBezTo>
                <a:close/>
                <a:moveTo>
                  <a:pt x="10235536" y="6293105"/>
                </a:moveTo>
                <a:cubicBezTo>
                  <a:pt x="10180589" y="6293105"/>
                  <a:pt x="10135232" y="6334925"/>
                  <a:pt x="10135232" y="6394235"/>
                </a:cubicBezTo>
                <a:cubicBezTo>
                  <a:pt x="10135232" y="6453545"/>
                  <a:pt x="10179436" y="6495077"/>
                  <a:pt x="10236631" y="6495077"/>
                </a:cubicBezTo>
                <a:cubicBezTo>
                  <a:pt x="10278740" y="6495077"/>
                  <a:pt x="10312584" y="6471783"/>
                  <a:pt x="10324673" y="6434037"/>
                </a:cubicBezTo>
                <a:cubicBezTo>
                  <a:pt x="10324942" y="6433192"/>
                  <a:pt x="10325154" y="6432308"/>
                  <a:pt x="10325403" y="6431443"/>
                </a:cubicBezTo>
                <a:lnTo>
                  <a:pt x="10281604" y="6431443"/>
                </a:lnTo>
                <a:cubicBezTo>
                  <a:pt x="10273743" y="6446741"/>
                  <a:pt x="10256561" y="6454909"/>
                  <a:pt x="10236554" y="6454909"/>
                </a:cubicBezTo>
                <a:cubicBezTo>
                  <a:pt x="10205112" y="6454909"/>
                  <a:pt x="10179416" y="6433768"/>
                  <a:pt x="10179416" y="6394235"/>
                </a:cubicBezTo>
                <a:cubicBezTo>
                  <a:pt x="10179416" y="6351050"/>
                  <a:pt x="10208668" y="6333561"/>
                  <a:pt x="10235459" y="6333561"/>
                </a:cubicBezTo>
                <a:cubicBezTo>
                  <a:pt x="10260636" y="6333561"/>
                  <a:pt x="10273551" y="6346438"/>
                  <a:pt x="10279662" y="6357738"/>
                </a:cubicBezTo>
                <a:lnTo>
                  <a:pt x="10320637" y="6341460"/>
                </a:lnTo>
                <a:cubicBezTo>
                  <a:pt x="10308721" y="6317321"/>
                  <a:pt x="10282007" y="6293105"/>
                  <a:pt x="10235536" y="6293105"/>
                </a:cubicBezTo>
                <a:close/>
                <a:moveTo>
                  <a:pt x="10017170" y="6293105"/>
                </a:moveTo>
                <a:cubicBezTo>
                  <a:pt x="9962242" y="6293105"/>
                  <a:pt x="9916866" y="6334925"/>
                  <a:pt x="9916866" y="6394235"/>
                </a:cubicBezTo>
                <a:cubicBezTo>
                  <a:pt x="9916866" y="6453545"/>
                  <a:pt x="9961070" y="6495077"/>
                  <a:pt x="10018265" y="6495077"/>
                </a:cubicBezTo>
                <a:cubicBezTo>
                  <a:pt x="10060393" y="6495077"/>
                  <a:pt x="10094238" y="6471783"/>
                  <a:pt x="10106326" y="6434037"/>
                </a:cubicBezTo>
                <a:cubicBezTo>
                  <a:pt x="10106595" y="6433192"/>
                  <a:pt x="10106807" y="6432308"/>
                  <a:pt x="10107057" y="6431443"/>
                </a:cubicBezTo>
                <a:lnTo>
                  <a:pt x="10063276" y="6431443"/>
                </a:lnTo>
                <a:cubicBezTo>
                  <a:pt x="10055415" y="6446741"/>
                  <a:pt x="10038234" y="6454909"/>
                  <a:pt x="10018208" y="6454909"/>
                </a:cubicBezTo>
                <a:cubicBezTo>
                  <a:pt x="9986785" y="6454909"/>
                  <a:pt x="9961089" y="6433768"/>
                  <a:pt x="9961089" y="6394235"/>
                </a:cubicBezTo>
                <a:cubicBezTo>
                  <a:pt x="9961089" y="6351050"/>
                  <a:pt x="9990340" y="6333561"/>
                  <a:pt x="10017112" y="6333561"/>
                </a:cubicBezTo>
                <a:cubicBezTo>
                  <a:pt x="10042308" y="6333561"/>
                  <a:pt x="10055223" y="6346438"/>
                  <a:pt x="10061316" y="6357738"/>
                </a:cubicBezTo>
                <a:lnTo>
                  <a:pt x="10102290" y="6341460"/>
                </a:lnTo>
                <a:cubicBezTo>
                  <a:pt x="10090375" y="6317321"/>
                  <a:pt x="10063660" y="6293105"/>
                  <a:pt x="10017170" y="6293105"/>
                </a:cubicBezTo>
                <a:close/>
                <a:moveTo>
                  <a:pt x="10646340" y="6245768"/>
                </a:moveTo>
                <a:cubicBezTo>
                  <a:pt x="10634665" y="6245655"/>
                  <a:pt x="10625109" y="6255028"/>
                  <a:pt x="10624996" y="6266703"/>
                </a:cubicBezTo>
                <a:cubicBezTo>
                  <a:pt x="10624992" y="6267015"/>
                  <a:pt x="10624996" y="6267327"/>
                  <a:pt x="10625007" y="6267639"/>
                </a:cubicBezTo>
                <a:cubicBezTo>
                  <a:pt x="10624767" y="6279026"/>
                  <a:pt x="10633802" y="6288452"/>
                  <a:pt x="10645189" y="6288692"/>
                </a:cubicBezTo>
                <a:cubicBezTo>
                  <a:pt x="10645573" y="6288700"/>
                  <a:pt x="10645956" y="6288697"/>
                  <a:pt x="10646340" y="6288684"/>
                </a:cubicBezTo>
                <a:lnTo>
                  <a:pt x="10646379" y="6288684"/>
                </a:lnTo>
                <a:cubicBezTo>
                  <a:pt x="10658660" y="6288684"/>
                  <a:pt x="10668231" y="6279670"/>
                  <a:pt x="10668231" y="6267639"/>
                </a:cubicBezTo>
                <a:cubicBezTo>
                  <a:pt x="10668390" y="6255721"/>
                  <a:pt x="10658860" y="6245928"/>
                  <a:pt x="10646940" y="6245768"/>
                </a:cubicBezTo>
                <a:cubicBezTo>
                  <a:pt x="10646740" y="6245765"/>
                  <a:pt x="10646540" y="6245765"/>
                  <a:pt x="10646340" y="6245768"/>
                </a:cubicBezTo>
                <a:close/>
                <a:moveTo>
                  <a:pt x="10561027" y="6245768"/>
                </a:moveTo>
                <a:cubicBezTo>
                  <a:pt x="10549352" y="6245666"/>
                  <a:pt x="10539804" y="6255047"/>
                  <a:pt x="10539702" y="6266723"/>
                </a:cubicBezTo>
                <a:cubicBezTo>
                  <a:pt x="10539698" y="6267028"/>
                  <a:pt x="10539702" y="6267334"/>
                  <a:pt x="10539714" y="6267639"/>
                </a:cubicBezTo>
                <a:cubicBezTo>
                  <a:pt x="10539462" y="6279015"/>
                  <a:pt x="10548481" y="6288441"/>
                  <a:pt x="10559857" y="6288692"/>
                </a:cubicBezTo>
                <a:cubicBezTo>
                  <a:pt x="10560247" y="6288700"/>
                  <a:pt x="10560637" y="6288698"/>
                  <a:pt x="10561027" y="6288684"/>
                </a:cubicBezTo>
                <a:lnTo>
                  <a:pt x="10561066" y="6288684"/>
                </a:lnTo>
                <a:cubicBezTo>
                  <a:pt x="10572663" y="6289013"/>
                  <a:pt x="10582330" y="6279879"/>
                  <a:pt x="10582660" y="6268282"/>
                </a:cubicBezTo>
                <a:cubicBezTo>
                  <a:pt x="10582666" y="6268068"/>
                  <a:pt x="10582668" y="6267854"/>
                  <a:pt x="10582668" y="6267639"/>
                </a:cubicBezTo>
                <a:cubicBezTo>
                  <a:pt x="10582849" y="6255742"/>
                  <a:pt x="10573351" y="6245951"/>
                  <a:pt x="10561452" y="6245770"/>
                </a:cubicBezTo>
                <a:cubicBezTo>
                  <a:pt x="10561312" y="6245768"/>
                  <a:pt x="10561170" y="6245768"/>
                  <a:pt x="10561027" y="6245768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720000" tIns="720000" rIns="72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Klicka på ikonen och välj bild.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D459FF1-3E3A-044C-A8A8-6E49F9DAC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09325"/>
            <a:ext cx="12192000" cy="2232000"/>
          </a:xfrm>
          <a:solidFill>
            <a:schemeClr val="accent2">
              <a:alpha val="51000"/>
            </a:schemeClr>
          </a:solidFill>
          <a:ln>
            <a:noFill/>
          </a:ln>
        </p:spPr>
        <p:txBody>
          <a:bodyPr lIns="684000" rIns="684000" anchor="ctr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58805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 bild med rubrik och lite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4" name="Platshållare för bild 73">
            <a:extLst>
              <a:ext uri="{FF2B5EF4-FFF2-40B4-BE49-F238E27FC236}">
                <a16:creationId xmlns:a16="http://schemas.microsoft.com/office/drawing/2014/main" id="{9419BB54-6302-4591-83A1-23150EE2E7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" y="0"/>
            <a:ext cx="12191997" cy="6857997"/>
          </a:xfrm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7">
                <a:moveTo>
                  <a:pt x="11207591" y="6424447"/>
                </a:moveTo>
                <a:lnTo>
                  <a:pt x="11193542" y="6463788"/>
                </a:lnTo>
                <a:lnTo>
                  <a:pt x="11263268" y="6463788"/>
                </a:lnTo>
                <a:lnTo>
                  <a:pt x="11249527" y="6424447"/>
                </a:lnTo>
                <a:close/>
                <a:moveTo>
                  <a:pt x="10418711" y="6380839"/>
                </a:moveTo>
                <a:lnTo>
                  <a:pt x="10418711" y="6419065"/>
                </a:lnTo>
                <a:lnTo>
                  <a:pt x="10473773" y="6419065"/>
                </a:lnTo>
                <a:lnTo>
                  <a:pt x="10473773" y="6380839"/>
                </a:lnTo>
                <a:close/>
                <a:moveTo>
                  <a:pt x="10227925" y="6380839"/>
                </a:moveTo>
                <a:lnTo>
                  <a:pt x="10227925" y="6418278"/>
                </a:lnTo>
                <a:lnTo>
                  <a:pt x="10328036" y="6418278"/>
                </a:lnTo>
                <a:cubicBezTo>
                  <a:pt x="10329689" y="6405841"/>
                  <a:pt x="10329528" y="6393230"/>
                  <a:pt x="10327556" y="6380839"/>
                </a:cubicBezTo>
                <a:close/>
                <a:moveTo>
                  <a:pt x="10009655" y="6380839"/>
                </a:moveTo>
                <a:lnTo>
                  <a:pt x="10009655" y="6418278"/>
                </a:lnTo>
                <a:lnTo>
                  <a:pt x="10109767" y="6418278"/>
                </a:lnTo>
                <a:cubicBezTo>
                  <a:pt x="10111400" y="6405838"/>
                  <a:pt x="10111220" y="6393227"/>
                  <a:pt x="10109228" y="6380839"/>
                </a:cubicBezTo>
                <a:close/>
                <a:moveTo>
                  <a:pt x="11620395" y="6378168"/>
                </a:moveTo>
                <a:lnTo>
                  <a:pt x="11620395" y="6416164"/>
                </a:lnTo>
                <a:lnTo>
                  <a:pt x="11679397" y="6416164"/>
                </a:lnTo>
                <a:lnTo>
                  <a:pt x="11679397" y="6378168"/>
                </a:lnTo>
                <a:close/>
                <a:moveTo>
                  <a:pt x="11430800" y="6378168"/>
                </a:moveTo>
                <a:lnTo>
                  <a:pt x="11430800" y="6415626"/>
                </a:lnTo>
                <a:lnTo>
                  <a:pt x="11531315" y="6415626"/>
                </a:lnTo>
                <a:cubicBezTo>
                  <a:pt x="11532622" y="6403136"/>
                  <a:pt x="11532142" y="6390522"/>
                  <a:pt x="11529893" y="6378168"/>
                </a:cubicBezTo>
                <a:close/>
                <a:moveTo>
                  <a:pt x="10965683" y="6378168"/>
                </a:moveTo>
                <a:lnTo>
                  <a:pt x="10965683" y="6416164"/>
                </a:lnTo>
                <a:lnTo>
                  <a:pt x="11020956" y="6416164"/>
                </a:lnTo>
                <a:lnTo>
                  <a:pt x="11020956" y="6378168"/>
                </a:lnTo>
                <a:close/>
                <a:moveTo>
                  <a:pt x="11724677" y="6321972"/>
                </a:moveTo>
                <a:lnTo>
                  <a:pt x="11724677" y="6490983"/>
                </a:lnTo>
                <a:lnTo>
                  <a:pt x="11767593" y="6490983"/>
                </a:lnTo>
                <a:lnTo>
                  <a:pt x="11767593" y="6390449"/>
                </a:lnTo>
                <a:close/>
                <a:moveTo>
                  <a:pt x="9614514" y="6309633"/>
                </a:moveTo>
                <a:lnTo>
                  <a:pt x="9614514" y="6478221"/>
                </a:lnTo>
                <a:lnTo>
                  <a:pt x="9655662" y="6445088"/>
                </a:lnTo>
                <a:lnTo>
                  <a:pt x="9655662" y="6410359"/>
                </a:lnTo>
                <a:lnTo>
                  <a:pt x="9655662" y="6374824"/>
                </a:lnTo>
                <a:lnTo>
                  <a:pt x="9655662" y="6344688"/>
                </a:lnTo>
                <a:close/>
                <a:moveTo>
                  <a:pt x="9620183" y="6297237"/>
                </a:moveTo>
                <a:lnTo>
                  <a:pt x="9662234" y="6333003"/>
                </a:lnTo>
                <a:lnTo>
                  <a:pt x="9676668" y="6333003"/>
                </a:lnTo>
                <a:cubicBezTo>
                  <a:pt x="9693600" y="6333003"/>
                  <a:pt x="9701114" y="6342613"/>
                  <a:pt x="9701114" y="6353779"/>
                </a:cubicBezTo>
                <a:cubicBezTo>
                  <a:pt x="9701114" y="6364945"/>
                  <a:pt x="9692235" y="6374862"/>
                  <a:pt x="9677206" y="6374862"/>
                </a:cubicBezTo>
                <a:lnTo>
                  <a:pt x="9668827" y="6374862"/>
                </a:lnTo>
                <a:lnTo>
                  <a:pt x="9668827" y="6410360"/>
                </a:lnTo>
                <a:lnTo>
                  <a:pt x="9683664" y="6410360"/>
                </a:lnTo>
                <a:cubicBezTo>
                  <a:pt x="9700615" y="6410360"/>
                  <a:pt x="9710455" y="6419642"/>
                  <a:pt x="9710455" y="6433038"/>
                </a:cubicBezTo>
                <a:cubicBezTo>
                  <a:pt x="9710455" y="6446972"/>
                  <a:pt x="9700346" y="6455735"/>
                  <a:pt x="9683664" y="6455735"/>
                </a:cubicBezTo>
                <a:lnTo>
                  <a:pt x="9662196" y="6455735"/>
                </a:lnTo>
                <a:lnTo>
                  <a:pt x="9618396" y="6490983"/>
                </a:lnTo>
                <a:lnTo>
                  <a:pt x="9692696" y="6490983"/>
                </a:lnTo>
                <a:cubicBezTo>
                  <a:pt x="9729309" y="6490983"/>
                  <a:pt x="9753371" y="6467747"/>
                  <a:pt x="9753371" y="6436055"/>
                </a:cubicBezTo>
                <a:cubicBezTo>
                  <a:pt x="9753826" y="6414620"/>
                  <a:pt x="9739320" y="6395751"/>
                  <a:pt x="9718488" y="6390679"/>
                </a:cubicBezTo>
                <a:cubicBezTo>
                  <a:pt x="9734325" y="6385490"/>
                  <a:pt x="9743473" y="6368251"/>
                  <a:pt x="9743473" y="6349128"/>
                </a:cubicBezTo>
                <a:cubicBezTo>
                  <a:pt x="9743473" y="6320415"/>
                  <a:pt x="9720237" y="6297237"/>
                  <a:pt x="9680050" y="6297237"/>
                </a:cubicBezTo>
                <a:close/>
                <a:moveTo>
                  <a:pt x="11724677" y="6297218"/>
                </a:moveTo>
                <a:lnTo>
                  <a:pt x="11767593" y="6365695"/>
                </a:lnTo>
                <a:lnTo>
                  <a:pt x="11846160" y="6490983"/>
                </a:lnTo>
                <a:lnTo>
                  <a:pt x="11891805" y="6490983"/>
                </a:lnTo>
                <a:lnTo>
                  <a:pt x="11891805" y="6297218"/>
                </a:lnTo>
                <a:lnTo>
                  <a:pt x="11848562" y="6297218"/>
                </a:lnTo>
                <a:lnTo>
                  <a:pt x="11848562" y="6413147"/>
                </a:lnTo>
                <a:lnTo>
                  <a:pt x="11777721" y="6297218"/>
                </a:lnTo>
                <a:close/>
                <a:moveTo>
                  <a:pt x="11564083" y="6297218"/>
                </a:moveTo>
                <a:lnTo>
                  <a:pt x="11564083" y="6490983"/>
                </a:lnTo>
                <a:lnTo>
                  <a:pt x="11687084" y="6490983"/>
                </a:lnTo>
                <a:lnTo>
                  <a:pt x="11687084" y="6449989"/>
                </a:lnTo>
                <a:lnTo>
                  <a:pt x="11607268" y="6449989"/>
                </a:lnTo>
                <a:lnTo>
                  <a:pt x="11607268" y="6337924"/>
                </a:lnTo>
                <a:lnTo>
                  <a:pt x="11687084" y="6337924"/>
                </a:lnTo>
                <a:lnTo>
                  <a:pt x="11687084" y="6297218"/>
                </a:lnTo>
                <a:close/>
                <a:moveTo>
                  <a:pt x="11219065" y="6297218"/>
                </a:moveTo>
                <a:lnTo>
                  <a:pt x="11286677" y="6490983"/>
                </a:lnTo>
                <a:lnTo>
                  <a:pt x="11333687" y="6490983"/>
                </a:lnTo>
                <a:lnTo>
                  <a:pt x="11261539" y="6297218"/>
                </a:lnTo>
                <a:close/>
                <a:moveTo>
                  <a:pt x="10909275" y="6297218"/>
                </a:moveTo>
                <a:lnTo>
                  <a:pt x="10909352" y="6490983"/>
                </a:lnTo>
                <a:lnTo>
                  <a:pt x="11032353" y="6490983"/>
                </a:lnTo>
                <a:lnTo>
                  <a:pt x="11032353" y="6449989"/>
                </a:lnTo>
                <a:lnTo>
                  <a:pt x="10952479" y="6449989"/>
                </a:lnTo>
                <a:lnTo>
                  <a:pt x="10952479" y="6337924"/>
                </a:lnTo>
                <a:lnTo>
                  <a:pt x="11032276" y="6337924"/>
                </a:lnTo>
                <a:lnTo>
                  <a:pt x="11032276" y="6297218"/>
                </a:lnTo>
                <a:close/>
                <a:moveTo>
                  <a:pt x="10792347" y="6297218"/>
                </a:moveTo>
                <a:lnTo>
                  <a:pt x="10792347" y="6333734"/>
                </a:lnTo>
                <a:lnTo>
                  <a:pt x="10808222" y="6333734"/>
                </a:lnTo>
                <a:cubicBezTo>
                  <a:pt x="10825980" y="6333734"/>
                  <a:pt x="10835551" y="6342555"/>
                  <a:pt x="10835551" y="6356797"/>
                </a:cubicBezTo>
                <a:cubicBezTo>
                  <a:pt x="10835551" y="6370250"/>
                  <a:pt x="10825941" y="6379859"/>
                  <a:pt x="10808222" y="6379859"/>
                </a:cubicBezTo>
                <a:lnTo>
                  <a:pt x="10792347" y="6379859"/>
                </a:lnTo>
                <a:lnTo>
                  <a:pt x="10792347" y="6416164"/>
                </a:lnTo>
                <a:lnTo>
                  <a:pt x="10798112" y="6416164"/>
                </a:lnTo>
                <a:cubicBezTo>
                  <a:pt x="10799900" y="6416164"/>
                  <a:pt x="10801726" y="6416164"/>
                  <a:pt x="10803571" y="6416049"/>
                </a:cubicBezTo>
                <a:lnTo>
                  <a:pt x="10841547" y="6491002"/>
                </a:lnTo>
                <a:lnTo>
                  <a:pt x="10889056" y="6491002"/>
                </a:lnTo>
                <a:lnTo>
                  <a:pt x="10845641" y="6408246"/>
                </a:lnTo>
                <a:cubicBezTo>
                  <a:pt x="10866407" y="6399558"/>
                  <a:pt x="10879747" y="6379052"/>
                  <a:pt x="10879274" y="6356547"/>
                </a:cubicBezTo>
                <a:cubicBezTo>
                  <a:pt x="10879274" y="6322875"/>
                  <a:pt x="10854674" y="6297218"/>
                  <a:pt x="10816409" y="6297218"/>
                </a:cubicBezTo>
                <a:close/>
                <a:moveTo>
                  <a:pt x="10736016" y="6297218"/>
                </a:moveTo>
                <a:lnTo>
                  <a:pt x="10736093" y="6490887"/>
                </a:lnTo>
                <a:lnTo>
                  <a:pt x="10779278" y="6490887"/>
                </a:lnTo>
                <a:lnTo>
                  <a:pt x="10779278" y="6297218"/>
                </a:lnTo>
                <a:close/>
                <a:moveTo>
                  <a:pt x="9875872" y="6297218"/>
                </a:moveTo>
                <a:lnTo>
                  <a:pt x="9843065" y="6363658"/>
                </a:lnTo>
                <a:lnTo>
                  <a:pt x="9863726" y="6406055"/>
                </a:lnTo>
                <a:lnTo>
                  <a:pt x="9923977" y="6297218"/>
                </a:lnTo>
                <a:close/>
                <a:moveTo>
                  <a:pt x="9745529" y="6297218"/>
                </a:moveTo>
                <a:lnTo>
                  <a:pt x="9812795" y="6420219"/>
                </a:lnTo>
                <a:lnTo>
                  <a:pt x="9812795" y="6491060"/>
                </a:lnTo>
                <a:lnTo>
                  <a:pt x="9855980" y="6491060"/>
                </a:lnTo>
                <a:lnTo>
                  <a:pt x="9855980" y="6420104"/>
                </a:lnTo>
                <a:lnTo>
                  <a:pt x="9835704" y="6378572"/>
                </a:lnTo>
                <a:lnTo>
                  <a:pt x="9835704" y="6378706"/>
                </a:lnTo>
                <a:lnTo>
                  <a:pt x="9796075" y="6297218"/>
                </a:lnTo>
                <a:close/>
                <a:moveTo>
                  <a:pt x="11045479" y="6297198"/>
                </a:moveTo>
                <a:lnTo>
                  <a:pt x="11045479" y="6337923"/>
                </a:lnTo>
                <a:lnTo>
                  <a:pt x="11084590" y="6337923"/>
                </a:lnTo>
                <a:lnTo>
                  <a:pt x="11084590" y="6490982"/>
                </a:lnTo>
                <a:lnTo>
                  <a:pt x="11127775" y="6490982"/>
                </a:lnTo>
                <a:lnTo>
                  <a:pt x="11127775" y="6337923"/>
                </a:lnTo>
                <a:lnTo>
                  <a:pt x="11177379" y="6337923"/>
                </a:lnTo>
                <a:lnTo>
                  <a:pt x="11177379" y="6297198"/>
                </a:lnTo>
                <a:close/>
                <a:moveTo>
                  <a:pt x="10362111" y="6296564"/>
                </a:moveTo>
                <a:lnTo>
                  <a:pt x="10362111" y="6490329"/>
                </a:lnTo>
                <a:lnTo>
                  <a:pt x="10405565" y="6490329"/>
                </a:lnTo>
                <a:lnTo>
                  <a:pt x="10405565" y="6337558"/>
                </a:lnTo>
                <a:lnTo>
                  <a:pt x="10486112" y="6337558"/>
                </a:lnTo>
                <a:lnTo>
                  <a:pt x="10486112" y="6296564"/>
                </a:lnTo>
                <a:close/>
                <a:moveTo>
                  <a:pt x="10596717" y="6293354"/>
                </a:moveTo>
                <a:cubicBezTo>
                  <a:pt x="10545230" y="6296641"/>
                  <a:pt x="10502967" y="6335424"/>
                  <a:pt x="10502967" y="6394234"/>
                </a:cubicBezTo>
                <a:cubicBezTo>
                  <a:pt x="10502967" y="6455447"/>
                  <a:pt x="10549092" y="6495076"/>
                  <a:pt x="10603809" y="6495076"/>
                </a:cubicBezTo>
                <a:cubicBezTo>
                  <a:pt x="10631772" y="6495076"/>
                  <a:pt x="10657622" y="6484602"/>
                  <a:pt x="10675995" y="6466113"/>
                </a:cubicBezTo>
                <a:lnTo>
                  <a:pt x="10644226" y="6435939"/>
                </a:lnTo>
                <a:cubicBezTo>
                  <a:pt x="10633531" y="6446667"/>
                  <a:pt x="10618955" y="6452620"/>
                  <a:pt x="10603809" y="6452449"/>
                </a:cubicBezTo>
                <a:cubicBezTo>
                  <a:pt x="10576768" y="6452449"/>
                  <a:pt x="10547786" y="6434402"/>
                  <a:pt x="10547786" y="6393965"/>
                </a:cubicBezTo>
                <a:cubicBezTo>
                  <a:pt x="10547786" y="6357027"/>
                  <a:pt x="10571925" y="6338557"/>
                  <a:pt x="10596717" y="6335636"/>
                </a:cubicBezTo>
                <a:close/>
                <a:moveTo>
                  <a:pt x="10609863" y="6293297"/>
                </a:moveTo>
                <a:lnTo>
                  <a:pt x="10609863" y="6335578"/>
                </a:lnTo>
                <a:cubicBezTo>
                  <a:pt x="10634847" y="6338134"/>
                  <a:pt x="10659582" y="6356604"/>
                  <a:pt x="10659582" y="6394023"/>
                </a:cubicBezTo>
                <a:cubicBezTo>
                  <a:pt x="10659830" y="6404941"/>
                  <a:pt x="10657255" y="6415738"/>
                  <a:pt x="10652106" y="6425369"/>
                </a:cubicBezTo>
                <a:lnTo>
                  <a:pt x="10684644" y="6456235"/>
                </a:lnTo>
                <a:cubicBezTo>
                  <a:pt x="10696982" y="6439802"/>
                  <a:pt x="10704401" y="6418777"/>
                  <a:pt x="10704401" y="6394292"/>
                </a:cubicBezTo>
                <a:cubicBezTo>
                  <a:pt x="10704401" y="6335040"/>
                  <a:pt x="10661581" y="6296064"/>
                  <a:pt x="10609863" y="6293297"/>
                </a:cubicBezTo>
                <a:close/>
                <a:moveTo>
                  <a:pt x="11438315" y="6293105"/>
                </a:moveTo>
                <a:cubicBezTo>
                  <a:pt x="11383387" y="6293105"/>
                  <a:pt x="11338011" y="6334925"/>
                  <a:pt x="11338011" y="6394235"/>
                </a:cubicBezTo>
                <a:cubicBezTo>
                  <a:pt x="11338011" y="6453545"/>
                  <a:pt x="11382215" y="6495077"/>
                  <a:pt x="11439410" y="6495077"/>
                </a:cubicBezTo>
                <a:cubicBezTo>
                  <a:pt x="11480942" y="6495077"/>
                  <a:pt x="11514614" y="6472764"/>
                  <a:pt x="11527452" y="6434037"/>
                </a:cubicBezTo>
                <a:cubicBezTo>
                  <a:pt x="11528029" y="6432308"/>
                  <a:pt x="11528528" y="6430540"/>
                  <a:pt x="11528971" y="6428771"/>
                </a:cubicBezTo>
                <a:lnTo>
                  <a:pt x="11485670" y="6428771"/>
                </a:lnTo>
                <a:cubicBezTo>
                  <a:pt x="11478944" y="6444608"/>
                  <a:pt x="11462300" y="6454909"/>
                  <a:pt x="11439372" y="6454909"/>
                </a:cubicBezTo>
                <a:cubicBezTo>
                  <a:pt x="11407949" y="6454909"/>
                  <a:pt x="11382253" y="6433768"/>
                  <a:pt x="11382253" y="6394235"/>
                </a:cubicBezTo>
                <a:cubicBezTo>
                  <a:pt x="11382253" y="6351050"/>
                  <a:pt x="11411485" y="6333561"/>
                  <a:pt x="11438276" y="6333561"/>
                </a:cubicBezTo>
                <a:cubicBezTo>
                  <a:pt x="11462723" y="6333561"/>
                  <a:pt x="11475561" y="6345688"/>
                  <a:pt x="11481826" y="6356720"/>
                </a:cubicBezTo>
                <a:lnTo>
                  <a:pt x="11522878" y="6340422"/>
                </a:lnTo>
                <a:cubicBezTo>
                  <a:pt x="11510713" y="6316629"/>
                  <a:pt x="11484094" y="6293105"/>
                  <a:pt x="11438315" y="6293105"/>
                </a:cubicBezTo>
                <a:close/>
                <a:moveTo>
                  <a:pt x="10235536" y="6293105"/>
                </a:moveTo>
                <a:cubicBezTo>
                  <a:pt x="10180589" y="6293105"/>
                  <a:pt x="10135232" y="6334925"/>
                  <a:pt x="10135232" y="6394235"/>
                </a:cubicBezTo>
                <a:cubicBezTo>
                  <a:pt x="10135232" y="6453545"/>
                  <a:pt x="10179436" y="6495077"/>
                  <a:pt x="10236631" y="6495077"/>
                </a:cubicBezTo>
                <a:cubicBezTo>
                  <a:pt x="10278740" y="6495077"/>
                  <a:pt x="10312584" y="6471783"/>
                  <a:pt x="10324673" y="6434037"/>
                </a:cubicBezTo>
                <a:cubicBezTo>
                  <a:pt x="10324942" y="6433192"/>
                  <a:pt x="10325154" y="6432308"/>
                  <a:pt x="10325403" y="6431443"/>
                </a:cubicBezTo>
                <a:lnTo>
                  <a:pt x="10281604" y="6431443"/>
                </a:lnTo>
                <a:cubicBezTo>
                  <a:pt x="10273743" y="6446741"/>
                  <a:pt x="10256561" y="6454909"/>
                  <a:pt x="10236554" y="6454909"/>
                </a:cubicBezTo>
                <a:cubicBezTo>
                  <a:pt x="10205112" y="6454909"/>
                  <a:pt x="10179416" y="6433768"/>
                  <a:pt x="10179416" y="6394235"/>
                </a:cubicBezTo>
                <a:cubicBezTo>
                  <a:pt x="10179416" y="6351050"/>
                  <a:pt x="10208668" y="6333561"/>
                  <a:pt x="10235459" y="6333561"/>
                </a:cubicBezTo>
                <a:cubicBezTo>
                  <a:pt x="10260636" y="6333561"/>
                  <a:pt x="10273551" y="6346438"/>
                  <a:pt x="10279662" y="6357738"/>
                </a:cubicBezTo>
                <a:lnTo>
                  <a:pt x="10320637" y="6341460"/>
                </a:lnTo>
                <a:cubicBezTo>
                  <a:pt x="10308721" y="6317321"/>
                  <a:pt x="10282007" y="6293105"/>
                  <a:pt x="10235536" y="6293105"/>
                </a:cubicBezTo>
                <a:close/>
                <a:moveTo>
                  <a:pt x="10017170" y="6293105"/>
                </a:moveTo>
                <a:cubicBezTo>
                  <a:pt x="9962242" y="6293105"/>
                  <a:pt x="9916866" y="6334925"/>
                  <a:pt x="9916866" y="6394235"/>
                </a:cubicBezTo>
                <a:cubicBezTo>
                  <a:pt x="9916866" y="6453545"/>
                  <a:pt x="9961070" y="6495077"/>
                  <a:pt x="10018265" y="6495077"/>
                </a:cubicBezTo>
                <a:cubicBezTo>
                  <a:pt x="10060393" y="6495077"/>
                  <a:pt x="10094238" y="6471783"/>
                  <a:pt x="10106326" y="6434037"/>
                </a:cubicBezTo>
                <a:cubicBezTo>
                  <a:pt x="10106595" y="6433192"/>
                  <a:pt x="10106807" y="6432308"/>
                  <a:pt x="10107057" y="6431443"/>
                </a:cubicBezTo>
                <a:lnTo>
                  <a:pt x="10063276" y="6431443"/>
                </a:lnTo>
                <a:cubicBezTo>
                  <a:pt x="10055415" y="6446741"/>
                  <a:pt x="10038234" y="6454909"/>
                  <a:pt x="10018208" y="6454909"/>
                </a:cubicBezTo>
                <a:cubicBezTo>
                  <a:pt x="9986785" y="6454909"/>
                  <a:pt x="9961089" y="6433768"/>
                  <a:pt x="9961089" y="6394235"/>
                </a:cubicBezTo>
                <a:cubicBezTo>
                  <a:pt x="9961089" y="6351050"/>
                  <a:pt x="9990340" y="6333561"/>
                  <a:pt x="10017112" y="6333561"/>
                </a:cubicBezTo>
                <a:cubicBezTo>
                  <a:pt x="10042308" y="6333561"/>
                  <a:pt x="10055223" y="6346438"/>
                  <a:pt x="10061316" y="6357738"/>
                </a:cubicBezTo>
                <a:lnTo>
                  <a:pt x="10102290" y="6341460"/>
                </a:lnTo>
                <a:cubicBezTo>
                  <a:pt x="10090375" y="6317321"/>
                  <a:pt x="10063660" y="6293105"/>
                  <a:pt x="10017170" y="6293105"/>
                </a:cubicBezTo>
                <a:close/>
                <a:moveTo>
                  <a:pt x="10646340" y="6245768"/>
                </a:moveTo>
                <a:cubicBezTo>
                  <a:pt x="10634665" y="6245655"/>
                  <a:pt x="10625109" y="6255028"/>
                  <a:pt x="10624996" y="6266703"/>
                </a:cubicBezTo>
                <a:cubicBezTo>
                  <a:pt x="10624992" y="6267015"/>
                  <a:pt x="10624996" y="6267327"/>
                  <a:pt x="10625007" y="6267639"/>
                </a:cubicBezTo>
                <a:cubicBezTo>
                  <a:pt x="10624767" y="6279026"/>
                  <a:pt x="10633802" y="6288452"/>
                  <a:pt x="10645189" y="6288692"/>
                </a:cubicBezTo>
                <a:cubicBezTo>
                  <a:pt x="10645573" y="6288700"/>
                  <a:pt x="10645956" y="6288697"/>
                  <a:pt x="10646340" y="6288684"/>
                </a:cubicBezTo>
                <a:lnTo>
                  <a:pt x="10646379" y="6288684"/>
                </a:lnTo>
                <a:cubicBezTo>
                  <a:pt x="10658660" y="6288684"/>
                  <a:pt x="10668231" y="6279670"/>
                  <a:pt x="10668231" y="6267639"/>
                </a:cubicBezTo>
                <a:cubicBezTo>
                  <a:pt x="10668390" y="6255721"/>
                  <a:pt x="10658860" y="6245928"/>
                  <a:pt x="10646940" y="6245768"/>
                </a:cubicBezTo>
                <a:cubicBezTo>
                  <a:pt x="10646740" y="6245765"/>
                  <a:pt x="10646540" y="6245765"/>
                  <a:pt x="10646340" y="6245768"/>
                </a:cubicBezTo>
                <a:close/>
                <a:moveTo>
                  <a:pt x="10561027" y="6245768"/>
                </a:moveTo>
                <a:cubicBezTo>
                  <a:pt x="10549352" y="6245666"/>
                  <a:pt x="10539804" y="6255047"/>
                  <a:pt x="10539702" y="6266723"/>
                </a:cubicBezTo>
                <a:cubicBezTo>
                  <a:pt x="10539698" y="6267028"/>
                  <a:pt x="10539702" y="6267334"/>
                  <a:pt x="10539714" y="6267639"/>
                </a:cubicBezTo>
                <a:cubicBezTo>
                  <a:pt x="10539462" y="6279015"/>
                  <a:pt x="10548481" y="6288441"/>
                  <a:pt x="10559857" y="6288692"/>
                </a:cubicBezTo>
                <a:cubicBezTo>
                  <a:pt x="10560247" y="6288700"/>
                  <a:pt x="10560637" y="6288698"/>
                  <a:pt x="10561027" y="6288684"/>
                </a:cubicBezTo>
                <a:lnTo>
                  <a:pt x="10561066" y="6288684"/>
                </a:lnTo>
                <a:cubicBezTo>
                  <a:pt x="10572663" y="6289013"/>
                  <a:pt x="10582330" y="6279879"/>
                  <a:pt x="10582660" y="6268282"/>
                </a:cubicBezTo>
                <a:cubicBezTo>
                  <a:pt x="10582666" y="6268068"/>
                  <a:pt x="10582668" y="6267854"/>
                  <a:pt x="10582668" y="6267639"/>
                </a:cubicBezTo>
                <a:cubicBezTo>
                  <a:pt x="10582849" y="6255742"/>
                  <a:pt x="10573351" y="6245951"/>
                  <a:pt x="10561452" y="6245770"/>
                </a:cubicBezTo>
                <a:cubicBezTo>
                  <a:pt x="10561312" y="6245768"/>
                  <a:pt x="10561170" y="6245768"/>
                  <a:pt x="10561027" y="6245768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720000" tIns="720000" rIns="72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Klicka på ikonen och välj bild.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05019B8-C206-6FE2-0944-179F6A94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692149"/>
            <a:ext cx="10728325" cy="9731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167740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 bild med liten logoty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9913647D-F292-7CFF-847D-5701D8088FE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4" name="Platshållare för bild 73">
            <a:extLst>
              <a:ext uri="{FF2B5EF4-FFF2-40B4-BE49-F238E27FC236}">
                <a16:creationId xmlns:a16="http://schemas.microsoft.com/office/drawing/2014/main" id="{9419BB54-6302-4591-83A1-23150EE2E7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18667" y="0"/>
            <a:ext cx="6173334" cy="6858393"/>
          </a:xfrm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  <a:gd name="connsiteX0" fmla="*/ 11207591 w 12191997"/>
              <a:gd name="connsiteY0" fmla="*/ 6438095 h 6871645"/>
              <a:gd name="connsiteX1" fmla="*/ 11193542 w 12191997"/>
              <a:gd name="connsiteY1" fmla="*/ 6477436 h 6871645"/>
              <a:gd name="connsiteX2" fmla="*/ 11263268 w 12191997"/>
              <a:gd name="connsiteY2" fmla="*/ 6477436 h 6871645"/>
              <a:gd name="connsiteX3" fmla="*/ 11249527 w 12191997"/>
              <a:gd name="connsiteY3" fmla="*/ 6438095 h 6871645"/>
              <a:gd name="connsiteX4" fmla="*/ 11207591 w 12191997"/>
              <a:gd name="connsiteY4" fmla="*/ 6438095 h 6871645"/>
              <a:gd name="connsiteX5" fmla="*/ 10418711 w 12191997"/>
              <a:gd name="connsiteY5" fmla="*/ 6394487 h 6871645"/>
              <a:gd name="connsiteX6" fmla="*/ 10418711 w 12191997"/>
              <a:gd name="connsiteY6" fmla="*/ 6432713 h 6871645"/>
              <a:gd name="connsiteX7" fmla="*/ 10473773 w 12191997"/>
              <a:gd name="connsiteY7" fmla="*/ 6432713 h 6871645"/>
              <a:gd name="connsiteX8" fmla="*/ 10473773 w 12191997"/>
              <a:gd name="connsiteY8" fmla="*/ 6394487 h 6871645"/>
              <a:gd name="connsiteX9" fmla="*/ 10418711 w 12191997"/>
              <a:gd name="connsiteY9" fmla="*/ 6394487 h 6871645"/>
              <a:gd name="connsiteX10" fmla="*/ 10227925 w 12191997"/>
              <a:gd name="connsiteY10" fmla="*/ 6394487 h 6871645"/>
              <a:gd name="connsiteX11" fmla="*/ 10227925 w 12191997"/>
              <a:gd name="connsiteY11" fmla="*/ 6431926 h 6871645"/>
              <a:gd name="connsiteX12" fmla="*/ 10328036 w 12191997"/>
              <a:gd name="connsiteY12" fmla="*/ 6431926 h 6871645"/>
              <a:gd name="connsiteX13" fmla="*/ 10327556 w 12191997"/>
              <a:gd name="connsiteY13" fmla="*/ 6394487 h 6871645"/>
              <a:gd name="connsiteX14" fmla="*/ 10227925 w 12191997"/>
              <a:gd name="connsiteY14" fmla="*/ 6394487 h 6871645"/>
              <a:gd name="connsiteX15" fmla="*/ 10009655 w 12191997"/>
              <a:gd name="connsiteY15" fmla="*/ 6394487 h 6871645"/>
              <a:gd name="connsiteX16" fmla="*/ 10009655 w 12191997"/>
              <a:gd name="connsiteY16" fmla="*/ 6431926 h 6871645"/>
              <a:gd name="connsiteX17" fmla="*/ 10109767 w 12191997"/>
              <a:gd name="connsiteY17" fmla="*/ 6431926 h 6871645"/>
              <a:gd name="connsiteX18" fmla="*/ 10109228 w 12191997"/>
              <a:gd name="connsiteY18" fmla="*/ 6394487 h 6871645"/>
              <a:gd name="connsiteX19" fmla="*/ 10009655 w 12191997"/>
              <a:gd name="connsiteY19" fmla="*/ 6394487 h 6871645"/>
              <a:gd name="connsiteX20" fmla="*/ 11620395 w 12191997"/>
              <a:gd name="connsiteY20" fmla="*/ 6391816 h 6871645"/>
              <a:gd name="connsiteX21" fmla="*/ 11620395 w 12191997"/>
              <a:gd name="connsiteY21" fmla="*/ 6429812 h 6871645"/>
              <a:gd name="connsiteX22" fmla="*/ 11679397 w 12191997"/>
              <a:gd name="connsiteY22" fmla="*/ 6429812 h 6871645"/>
              <a:gd name="connsiteX23" fmla="*/ 11679397 w 12191997"/>
              <a:gd name="connsiteY23" fmla="*/ 6391816 h 6871645"/>
              <a:gd name="connsiteX24" fmla="*/ 11620395 w 12191997"/>
              <a:gd name="connsiteY24" fmla="*/ 6391816 h 6871645"/>
              <a:gd name="connsiteX25" fmla="*/ 11430800 w 12191997"/>
              <a:gd name="connsiteY25" fmla="*/ 6391816 h 6871645"/>
              <a:gd name="connsiteX26" fmla="*/ 11430800 w 12191997"/>
              <a:gd name="connsiteY26" fmla="*/ 6429274 h 6871645"/>
              <a:gd name="connsiteX27" fmla="*/ 11531315 w 12191997"/>
              <a:gd name="connsiteY27" fmla="*/ 6429274 h 6871645"/>
              <a:gd name="connsiteX28" fmla="*/ 11529893 w 12191997"/>
              <a:gd name="connsiteY28" fmla="*/ 6391816 h 6871645"/>
              <a:gd name="connsiteX29" fmla="*/ 11430800 w 12191997"/>
              <a:gd name="connsiteY29" fmla="*/ 6391816 h 6871645"/>
              <a:gd name="connsiteX30" fmla="*/ 10965683 w 12191997"/>
              <a:gd name="connsiteY30" fmla="*/ 6391816 h 6871645"/>
              <a:gd name="connsiteX31" fmla="*/ 10965683 w 12191997"/>
              <a:gd name="connsiteY31" fmla="*/ 6429812 h 6871645"/>
              <a:gd name="connsiteX32" fmla="*/ 11020956 w 12191997"/>
              <a:gd name="connsiteY32" fmla="*/ 6429812 h 6871645"/>
              <a:gd name="connsiteX33" fmla="*/ 11020956 w 12191997"/>
              <a:gd name="connsiteY33" fmla="*/ 6391816 h 6871645"/>
              <a:gd name="connsiteX34" fmla="*/ 10965683 w 12191997"/>
              <a:gd name="connsiteY34" fmla="*/ 6391816 h 6871645"/>
              <a:gd name="connsiteX35" fmla="*/ 11724677 w 12191997"/>
              <a:gd name="connsiteY35" fmla="*/ 6335620 h 6871645"/>
              <a:gd name="connsiteX36" fmla="*/ 11724677 w 12191997"/>
              <a:gd name="connsiteY36" fmla="*/ 6504631 h 6871645"/>
              <a:gd name="connsiteX37" fmla="*/ 11767593 w 12191997"/>
              <a:gd name="connsiteY37" fmla="*/ 6504631 h 6871645"/>
              <a:gd name="connsiteX38" fmla="*/ 11767593 w 12191997"/>
              <a:gd name="connsiteY38" fmla="*/ 6404097 h 6871645"/>
              <a:gd name="connsiteX39" fmla="*/ 11724677 w 12191997"/>
              <a:gd name="connsiteY39" fmla="*/ 6335620 h 6871645"/>
              <a:gd name="connsiteX40" fmla="*/ 9614514 w 12191997"/>
              <a:gd name="connsiteY40" fmla="*/ 6323281 h 6871645"/>
              <a:gd name="connsiteX41" fmla="*/ 9614514 w 12191997"/>
              <a:gd name="connsiteY41" fmla="*/ 6491869 h 6871645"/>
              <a:gd name="connsiteX42" fmla="*/ 9655662 w 12191997"/>
              <a:gd name="connsiteY42" fmla="*/ 6458736 h 6871645"/>
              <a:gd name="connsiteX43" fmla="*/ 9655662 w 12191997"/>
              <a:gd name="connsiteY43" fmla="*/ 6424007 h 6871645"/>
              <a:gd name="connsiteX44" fmla="*/ 9655662 w 12191997"/>
              <a:gd name="connsiteY44" fmla="*/ 6388472 h 6871645"/>
              <a:gd name="connsiteX45" fmla="*/ 9655662 w 12191997"/>
              <a:gd name="connsiteY45" fmla="*/ 6358336 h 6871645"/>
              <a:gd name="connsiteX46" fmla="*/ 9614514 w 12191997"/>
              <a:gd name="connsiteY46" fmla="*/ 6323281 h 6871645"/>
              <a:gd name="connsiteX47" fmla="*/ 9620183 w 12191997"/>
              <a:gd name="connsiteY47" fmla="*/ 6310885 h 6871645"/>
              <a:gd name="connsiteX48" fmla="*/ 9662234 w 12191997"/>
              <a:gd name="connsiteY48" fmla="*/ 6346651 h 6871645"/>
              <a:gd name="connsiteX49" fmla="*/ 9676668 w 12191997"/>
              <a:gd name="connsiteY49" fmla="*/ 6346651 h 6871645"/>
              <a:gd name="connsiteX50" fmla="*/ 9701114 w 12191997"/>
              <a:gd name="connsiteY50" fmla="*/ 6367427 h 6871645"/>
              <a:gd name="connsiteX51" fmla="*/ 9677206 w 12191997"/>
              <a:gd name="connsiteY51" fmla="*/ 6388510 h 6871645"/>
              <a:gd name="connsiteX52" fmla="*/ 9668827 w 12191997"/>
              <a:gd name="connsiteY52" fmla="*/ 6388510 h 6871645"/>
              <a:gd name="connsiteX53" fmla="*/ 9668827 w 12191997"/>
              <a:gd name="connsiteY53" fmla="*/ 6424008 h 6871645"/>
              <a:gd name="connsiteX54" fmla="*/ 9683664 w 12191997"/>
              <a:gd name="connsiteY54" fmla="*/ 6424008 h 6871645"/>
              <a:gd name="connsiteX55" fmla="*/ 9710455 w 12191997"/>
              <a:gd name="connsiteY55" fmla="*/ 6446686 h 6871645"/>
              <a:gd name="connsiteX56" fmla="*/ 9683664 w 12191997"/>
              <a:gd name="connsiteY56" fmla="*/ 6469383 h 6871645"/>
              <a:gd name="connsiteX57" fmla="*/ 9662196 w 12191997"/>
              <a:gd name="connsiteY57" fmla="*/ 6469383 h 6871645"/>
              <a:gd name="connsiteX58" fmla="*/ 9618396 w 12191997"/>
              <a:gd name="connsiteY58" fmla="*/ 6504631 h 6871645"/>
              <a:gd name="connsiteX59" fmla="*/ 9692696 w 12191997"/>
              <a:gd name="connsiteY59" fmla="*/ 6504631 h 6871645"/>
              <a:gd name="connsiteX60" fmla="*/ 9753371 w 12191997"/>
              <a:gd name="connsiteY60" fmla="*/ 6449703 h 6871645"/>
              <a:gd name="connsiteX61" fmla="*/ 9718488 w 12191997"/>
              <a:gd name="connsiteY61" fmla="*/ 6404327 h 6871645"/>
              <a:gd name="connsiteX62" fmla="*/ 9743473 w 12191997"/>
              <a:gd name="connsiteY62" fmla="*/ 6362776 h 6871645"/>
              <a:gd name="connsiteX63" fmla="*/ 9680050 w 12191997"/>
              <a:gd name="connsiteY63" fmla="*/ 6310885 h 6871645"/>
              <a:gd name="connsiteX64" fmla="*/ 9620183 w 12191997"/>
              <a:gd name="connsiteY64" fmla="*/ 6310885 h 6871645"/>
              <a:gd name="connsiteX65" fmla="*/ 11724677 w 12191997"/>
              <a:gd name="connsiteY65" fmla="*/ 6310866 h 6871645"/>
              <a:gd name="connsiteX66" fmla="*/ 11767593 w 12191997"/>
              <a:gd name="connsiteY66" fmla="*/ 6379343 h 6871645"/>
              <a:gd name="connsiteX67" fmla="*/ 11846160 w 12191997"/>
              <a:gd name="connsiteY67" fmla="*/ 6504631 h 6871645"/>
              <a:gd name="connsiteX68" fmla="*/ 11891805 w 12191997"/>
              <a:gd name="connsiteY68" fmla="*/ 6504631 h 6871645"/>
              <a:gd name="connsiteX69" fmla="*/ 11891805 w 12191997"/>
              <a:gd name="connsiteY69" fmla="*/ 6310866 h 6871645"/>
              <a:gd name="connsiteX70" fmla="*/ 11848562 w 12191997"/>
              <a:gd name="connsiteY70" fmla="*/ 6310866 h 6871645"/>
              <a:gd name="connsiteX71" fmla="*/ 11848562 w 12191997"/>
              <a:gd name="connsiteY71" fmla="*/ 6426795 h 6871645"/>
              <a:gd name="connsiteX72" fmla="*/ 11777721 w 12191997"/>
              <a:gd name="connsiteY72" fmla="*/ 6310866 h 6871645"/>
              <a:gd name="connsiteX73" fmla="*/ 11724677 w 12191997"/>
              <a:gd name="connsiteY73" fmla="*/ 6310866 h 6871645"/>
              <a:gd name="connsiteX74" fmla="*/ 11564083 w 12191997"/>
              <a:gd name="connsiteY74" fmla="*/ 6310866 h 6871645"/>
              <a:gd name="connsiteX75" fmla="*/ 11564083 w 12191997"/>
              <a:gd name="connsiteY75" fmla="*/ 6504631 h 6871645"/>
              <a:gd name="connsiteX76" fmla="*/ 11687084 w 12191997"/>
              <a:gd name="connsiteY76" fmla="*/ 6504631 h 6871645"/>
              <a:gd name="connsiteX77" fmla="*/ 11687084 w 12191997"/>
              <a:gd name="connsiteY77" fmla="*/ 6463637 h 6871645"/>
              <a:gd name="connsiteX78" fmla="*/ 11607268 w 12191997"/>
              <a:gd name="connsiteY78" fmla="*/ 6463637 h 6871645"/>
              <a:gd name="connsiteX79" fmla="*/ 11607268 w 12191997"/>
              <a:gd name="connsiteY79" fmla="*/ 6351572 h 6871645"/>
              <a:gd name="connsiteX80" fmla="*/ 11687084 w 12191997"/>
              <a:gd name="connsiteY80" fmla="*/ 6351572 h 6871645"/>
              <a:gd name="connsiteX81" fmla="*/ 11687084 w 12191997"/>
              <a:gd name="connsiteY81" fmla="*/ 6310866 h 6871645"/>
              <a:gd name="connsiteX82" fmla="*/ 11564083 w 12191997"/>
              <a:gd name="connsiteY82" fmla="*/ 6310866 h 6871645"/>
              <a:gd name="connsiteX83" fmla="*/ 11219065 w 12191997"/>
              <a:gd name="connsiteY83" fmla="*/ 6310866 h 6871645"/>
              <a:gd name="connsiteX84" fmla="*/ 11286677 w 12191997"/>
              <a:gd name="connsiteY84" fmla="*/ 6504631 h 6871645"/>
              <a:gd name="connsiteX85" fmla="*/ 11333687 w 12191997"/>
              <a:gd name="connsiteY85" fmla="*/ 6504631 h 6871645"/>
              <a:gd name="connsiteX86" fmla="*/ 11261539 w 12191997"/>
              <a:gd name="connsiteY86" fmla="*/ 6310866 h 6871645"/>
              <a:gd name="connsiteX87" fmla="*/ 11219065 w 12191997"/>
              <a:gd name="connsiteY87" fmla="*/ 6310866 h 6871645"/>
              <a:gd name="connsiteX88" fmla="*/ 10909275 w 12191997"/>
              <a:gd name="connsiteY88" fmla="*/ 6310866 h 6871645"/>
              <a:gd name="connsiteX89" fmla="*/ 10909352 w 12191997"/>
              <a:gd name="connsiteY89" fmla="*/ 6504631 h 6871645"/>
              <a:gd name="connsiteX90" fmla="*/ 11032353 w 12191997"/>
              <a:gd name="connsiteY90" fmla="*/ 6504631 h 6871645"/>
              <a:gd name="connsiteX91" fmla="*/ 11032353 w 12191997"/>
              <a:gd name="connsiteY91" fmla="*/ 6463637 h 6871645"/>
              <a:gd name="connsiteX92" fmla="*/ 10952479 w 12191997"/>
              <a:gd name="connsiteY92" fmla="*/ 6463637 h 6871645"/>
              <a:gd name="connsiteX93" fmla="*/ 10952479 w 12191997"/>
              <a:gd name="connsiteY93" fmla="*/ 6351572 h 6871645"/>
              <a:gd name="connsiteX94" fmla="*/ 11032276 w 12191997"/>
              <a:gd name="connsiteY94" fmla="*/ 6351572 h 6871645"/>
              <a:gd name="connsiteX95" fmla="*/ 11032276 w 12191997"/>
              <a:gd name="connsiteY95" fmla="*/ 6310866 h 6871645"/>
              <a:gd name="connsiteX96" fmla="*/ 10909275 w 12191997"/>
              <a:gd name="connsiteY96" fmla="*/ 6310866 h 6871645"/>
              <a:gd name="connsiteX97" fmla="*/ 10792347 w 12191997"/>
              <a:gd name="connsiteY97" fmla="*/ 6310866 h 6871645"/>
              <a:gd name="connsiteX98" fmla="*/ 10792347 w 12191997"/>
              <a:gd name="connsiteY98" fmla="*/ 6347382 h 6871645"/>
              <a:gd name="connsiteX99" fmla="*/ 10808222 w 12191997"/>
              <a:gd name="connsiteY99" fmla="*/ 6347382 h 6871645"/>
              <a:gd name="connsiteX100" fmla="*/ 10835551 w 12191997"/>
              <a:gd name="connsiteY100" fmla="*/ 6370445 h 6871645"/>
              <a:gd name="connsiteX101" fmla="*/ 10808222 w 12191997"/>
              <a:gd name="connsiteY101" fmla="*/ 6393507 h 6871645"/>
              <a:gd name="connsiteX102" fmla="*/ 10792347 w 12191997"/>
              <a:gd name="connsiteY102" fmla="*/ 6393507 h 6871645"/>
              <a:gd name="connsiteX103" fmla="*/ 10792347 w 12191997"/>
              <a:gd name="connsiteY103" fmla="*/ 6429812 h 6871645"/>
              <a:gd name="connsiteX104" fmla="*/ 10798112 w 12191997"/>
              <a:gd name="connsiteY104" fmla="*/ 6429812 h 6871645"/>
              <a:gd name="connsiteX105" fmla="*/ 10803571 w 12191997"/>
              <a:gd name="connsiteY105" fmla="*/ 6429697 h 6871645"/>
              <a:gd name="connsiteX106" fmla="*/ 10841547 w 12191997"/>
              <a:gd name="connsiteY106" fmla="*/ 6504650 h 6871645"/>
              <a:gd name="connsiteX107" fmla="*/ 10889056 w 12191997"/>
              <a:gd name="connsiteY107" fmla="*/ 6504650 h 6871645"/>
              <a:gd name="connsiteX108" fmla="*/ 10845641 w 12191997"/>
              <a:gd name="connsiteY108" fmla="*/ 6421894 h 6871645"/>
              <a:gd name="connsiteX109" fmla="*/ 10879274 w 12191997"/>
              <a:gd name="connsiteY109" fmla="*/ 6370195 h 6871645"/>
              <a:gd name="connsiteX110" fmla="*/ 10816409 w 12191997"/>
              <a:gd name="connsiteY110" fmla="*/ 6310866 h 6871645"/>
              <a:gd name="connsiteX111" fmla="*/ 10792347 w 12191997"/>
              <a:gd name="connsiteY111" fmla="*/ 6310866 h 6871645"/>
              <a:gd name="connsiteX112" fmla="*/ 10736016 w 12191997"/>
              <a:gd name="connsiteY112" fmla="*/ 6310866 h 6871645"/>
              <a:gd name="connsiteX113" fmla="*/ 10736093 w 12191997"/>
              <a:gd name="connsiteY113" fmla="*/ 6504535 h 6871645"/>
              <a:gd name="connsiteX114" fmla="*/ 10779278 w 12191997"/>
              <a:gd name="connsiteY114" fmla="*/ 6504535 h 6871645"/>
              <a:gd name="connsiteX115" fmla="*/ 10779278 w 12191997"/>
              <a:gd name="connsiteY115" fmla="*/ 6310866 h 6871645"/>
              <a:gd name="connsiteX116" fmla="*/ 10736016 w 12191997"/>
              <a:gd name="connsiteY116" fmla="*/ 6310866 h 6871645"/>
              <a:gd name="connsiteX117" fmla="*/ 9875872 w 12191997"/>
              <a:gd name="connsiteY117" fmla="*/ 6310866 h 6871645"/>
              <a:gd name="connsiteX118" fmla="*/ 9843065 w 12191997"/>
              <a:gd name="connsiteY118" fmla="*/ 6377306 h 6871645"/>
              <a:gd name="connsiteX119" fmla="*/ 9863726 w 12191997"/>
              <a:gd name="connsiteY119" fmla="*/ 6419703 h 6871645"/>
              <a:gd name="connsiteX120" fmla="*/ 9923977 w 12191997"/>
              <a:gd name="connsiteY120" fmla="*/ 6310866 h 6871645"/>
              <a:gd name="connsiteX121" fmla="*/ 9875872 w 12191997"/>
              <a:gd name="connsiteY121" fmla="*/ 6310866 h 6871645"/>
              <a:gd name="connsiteX122" fmla="*/ 9745529 w 12191997"/>
              <a:gd name="connsiteY122" fmla="*/ 6310866 h 6871645"/>
              <a:gd name="connsiteX123" fmla="*/ 9812795 w 12191997"/>
              <a:gd name="connsiteY123" fmla="*/ 6433867 h 6871645"/>
              <a:gd name="connsiteX124" fmla="*/ 9812795 w 12191997"/>
              <a:gd name="connsiteY124" fmla="*/ 6504708 h 6871645"/>
              <a:gd name="connsiteX125" fmla="*/ 9855980 w 12191997"/>
              <a:gd name="connsiteY125" fmla="*/ 6504708 h 6871645"/>
              <a:gd name="connsiteX126" fmla="*/ 9855980 w 12191997"/>
              <a:gd name="connsiteY126" fmla="*/ 6433752 h 6871645"/>
              <a:gd name="connsiteX127" fmla="*/ 9835704 w 12191997"/>
              <a:gd name="connsiteY127" fmla="*/ 6392220 h 6871645"/>
              <a:gd name="connsiteX128" fmla="*/ 9835704 w 12191997"/>
              <a:gd name="connsiteY128" fmla="*/ 6392354 h 6871645"/>
              <a:gd name="connsiteX129" fmla="*/ 9796075 w 12191997"/>
              <a:gd name="connsiteY129" fmla="*/ 6310866 h 6871645"/>
              <a:gd name="connsiteX130" fmla="*/ 9745529 w 12191997"/>
              <a:gd name="connsiteY130" fmla="*/ 6310866 h 6871645"/>
              <a:gd name="connsiteX131" fmla="*/ 11045479 w 12191997"/>
              <a:gd name="connsiteY131" fmla="*/ 6310846 h 6871645"/>
              <a:gd name="connsiteX132" fmla="*/ 11045479 w 12191997"/>
              <a:gd name="connsiteY132" fmla="*/ 6351571 h 6871645"/>
              <a:gd name="connsiteX133" fmla="*/ 11084590 w 12191997"/>
              <a:gd name="connsiteY133" fmla="*/ 6351571 h 6871645"/>
              <a:gd name="connsiteX134" fmla="*/ 11084590 w 12191997"/>
              <a:gd name="connsiteY134" fmla="*/ 6504630 h 6871645"/>
              <a:gd name="connsiteX135" fmla="*/ 11127775 w 12191997"/>
              <a:gd name="connsiteY135" fmla="*/ 6504630 h 6871645"/>
              <a:gd name="connsiteX136" fmla="*/ 11127775 w 12191997"/>
              <a:gd name="connsiteY136" fmla="*/ 6351571 h 6871645"/>
              <a:gd name="connsiteX137" fmla="*/ 11177379 w 12191997"/>
              <a:gd name="connsiteY137" fmla="*/ 6351571 h 6871645"/>
              <a:gd name="connsiteX138" fmla="*/ 11177379 w 12191997"/>
              <a:gd name="connsiteY138" fmla="*/ 6310846 h 6871645"/>
              <a:gd name="connsiteX139" fmla="*/ 11045479 w 12191997"/>
              <a:gd name="connsiteY139" fmla="*/ 6310846 h 6871645"/>
              <a:gd name="connsiteX140" fmla="*/ 10362111 w 12191997"/>
              <a:gd name="connsiteY140" fmla="*/ 6310212 h 6871645"/>
              <a:gd name="connsiteX141" fmla="*/ 10362111 w 12191997"/>
              <a:gd name="connsiteY141" fmla="*/ 6503977 h 6871645"/>
              <a:gd name="connsiteX142" fmla="*/ 10405565 w 12191997"/>
              <a:gd name="connsiteY142" fmla="*/ 6503977 h 6871645"/>
              <a:gd name="connsiteX143" fmla="*/ 10405565 w 12191997"/>
              <a:gd name="connsiteY143" fmla="*/ 6351206 h 6871645"/>
              <a:gd name="connsiteX144" fmla="*/ 10486112 w 12191997"/>
              <a:gd name="connsiteY144" fmla="*/ 6351206 h 6871645"/>
              <a:gd name="connsiteX145" fmla="*/ 10486112 w 12191997"/>
              <a:gd name="connsiteY145" fmla="*/ 6310212 h 6871645"/>
              <a:gd name="connsiteX146" fmla="*/ 10362111 w 12191997"/>
              <a:gd name="connsiteY146" fmla="*/ 6310212 h 6871645"/>
              <a:gd name="connsiteX147" fmla="*/ 10596717 w 12191997"/>
              <a:gd name="connsiteY147" fmla="*/ 6307002 h 6871645"/>
              <a:gd name="connsiteX148" fmla="*/ 10502967 w 12191997"/>
              <a:gd name="connsiteY148" fmla="*/ 6407882 h 6871645"/>
              <a:gd name="connsiteX149" fmla="*/ 10603809 w 12191997"/>
              <a:gd name="connsiteY149" fmla="*/ 6508724 h 6871645"/>
              <a:gd name="connsiteX150" fmla="*/ 10675995 w 12191997"/>
              <a:gd name="connsiteY150" fmla="*/ 6479761 h 6871645"/>
              <a:gd name="connsiteX151" fmla="*/ 10644226 w 12191997"/>
              <a:gd name="connsiteY151" fmla="*/ 6449587 h 6871645"/>
              <a:gd name="connsiteX152" fmla="*/ 10603809 w 12191997"/>
              <a:gd name="connsiteY152" fmla="*/ 6466097 h 6871645"/>
              <a:gd name="connsiteX153" fmla="*/ 10547786 w 12191997"/>
              <a:gd name="connsiteY153" fmla="*/ 6407613 h 6871645"/>
              <a:gd name="connsiteX154" fmla="*/ 10596717 w 12191997"/>
              <a:gd name="connsiteY154" fmla="*/ 6349284 h 6871645"/>
              <a:gd name="connsiteX155" fmla="*/ 10596717 w 12191997"/>
              <a:gd name="connsiteY155" fmla="*/ 6307002 h 6871645"/>
              <a:gd name="connsiteX156" fmla="*/ 10609863 w 12191997"/>
              <a:gd name="connsiteY156" fmla="*/ 6306945 h 6871645"/>
              <a:gd name="connsiteX157" fmla="*/ 10609863 w 12191997"/>
              <a:gd name="connsiteY157" fmla="*/ 6349226 h 6871645"/>
              <a:gd name="connsiteX158" fmla="*/ 10659582 w 12191997"/>
              <a:gd name="connsiteY158" fmla="*/ 6407671 h 6871645"/>
              <a:gd name="connsiteX159" fmla="*/ 10652106 w 12191997"/>
              <a:gd name="connsiteY159" fmla="*/ 6439017 h 6871645"/>
              <a:gd name="connsiteX160" fmla="*/ 10684644 w 12191997"/>
              <a:gd name="connsiteY160" fmla="*/ 6469883 h 6871645"/>
              <a:gd name="connsiteX161" fmla="*/ 10704401 w 12191997"/>
              <a:gd name="connsiteY161" fmla="*/ 6407940 h 6871645"/>
              <a:gd name="connsiteX162" fmla="*/ 10609863 w 12191997"/>
              <a:gd name="connsiteY162" fmla="*/ 6306945 h 6871645"/>
              <a:gd name="connsiteX163" fmla="*/ 11438315 w 12191997"/>
              <a:gd name="connsiteY163" fmla="*/ 6306753 h 6871645"/>
              <a:gd name="connsiteX164" fmla="*/ 11338011 w 12191997"/>
              <a:gd name="connsiteY164" fmla="*/ 6407883 h 6871645"/>
              <a:gd name="connsiteX165" fmla="*/ 11439410 w 12191997"/>
              <a:gd name="connsiteY165" fmla="*/ 6508725 h 6871645"/>
              <a:gd name="connsiteX166" fmla="*/ 11527452 w 12191997"/>
              <a:gd name="connsiteY166" fmla="*/ 6447685 h 6871645"/>
              <a:gd name="connsiteX167" fmla="*/ 11528971 w 12191997"/>
              <a:gd name="connsiteY167" fmla="*/ 6442419 h 6871645"/>
              <a:gd name="connsiteX168" fmla="*/ 11485670 w 12191997"/>
              <a:gd name="connsiteY168" fmla="*/ 6442419 h 6871645"/>
              <a:gd name="connsiteX169" fmla="*/ 11439372 w 12191997"/>
              <a:gd name="connsiteY169" fmla="*/ 6468557 h 6871645"/>
              <a:gd name="connsiteX170" fmla="*/ 11382253 w 12191997"/>
              <a:gd name="connsiteY170" fmla="*/ 6407883 h 6871645"/>
              <a:gd name="connsiteX171" fmla="*/ 11438276 w 12191997"/>
              <a:gd name="connsiteY171" fmla="*/ 6347209 h 6871645"/>
              <a:gd name="connsiteX172" fmla="*/ 11481826 w 12191997"/>
              <a:gd name="connsiteY172" fmla="*/ 6370368 h 6871645"/>
              <a:gd name="connsiteX173" fmla="*/ 11522878 w 12191997"/>
              <a:gd name="connsiteY173" fmla="*/ 6354070 h 6871645"/>
              <a:gd name="connsiteX174" fmla="*/ 11438315 w 12191997"/>
              <a:gd name="connsiteY174" fmla="*/ 6306753 h 6871645"/>
              <a:gd name="connsiteX175" fmla="*/ 10235536 w 12191997"/>
              <a:gd name="connsiteY175" fmla="*/ 6306753 h 6871645"/>
              <a:gd name="connsiteX176" fmla="*/ 10135232 w 12191997"/>
              <a:gd name="connsiteY176" fmla="*/ 6407883 h 6871645"/>
              <a:gd name="connsiteX177" fmla="*/ 10236631 w 12191997"/>
              <a:gd name="connsiteY177" fmla="*/ 6508725 h 6871645"/>
              <a:gd name="connsiteX178" fmla="*/ 10324673 w 12191997"/>
              <a:gd name="connsiteY178" fmla="*/ 6447685 h 6871645"/>
              <a:gd name="connsiteX179" fmla="*/ 10325403 w 12191997"/>
              <a:gd name="connsiteY179" fmla="*/ 6445091 h 6871645"/>
              <a:gd name="connsiteX180" fmla="*/ 10281604 w 12191997"/>
              <a:gd name="connsiteY180" fmla="*/ 6445091 h 6871645"/>
              <a:gd name="connsiteX181" fmla="*/ 10236554 w 12191997"/>
              <a:gd name="connsiteY181" fmla="*/ 6468557 h 6871645"/>
              <a:gd name="connsiteX182" fmla="*/ 10179416 w 12191997"/>
              <a:gd name="connsiteY182" fmla="*/ 6407883 h 6871645"/>
              <a:gd name="connsiteX183" fmla="*/ 10235459 w 12191997"/>
              <a:gd name="connsiteY183" fmla="*/ 6347209 h 6871645"/>
              <a:gd name="connsiteX184" fmla="*/ 10279662 w 12191997"/>
              <a:gd name="connsiteY184" fmla="*/ 6371386 h 6871645"/>
              <a:gd name="connsiteX185" fmla="*/ 10320637 w 12191997"/>
              <a:gd name="connsiteY185" fmla="*/ 6355108 h 6871645"/>
              <a:gd name="connsiteX186" fmla="*/ 10235536 w 12191997"/>
              <a:gd name="connsiteY186" fmla="*/ 6306753 h 6871645"/>
              <a:gd name="connsiteX187" fmla="*/ 10017170 w 12191997"/>
              <a:gd name="connsiteY187" fmla="*/ 6306753 h 6871645"/>
              <a:gd name="connsiteX188" fmla="*/ 9916866 w 12191997"/>
              <a:gd name="connsiteY188" fmla="*/ 6407883 h 6871645"/>
              <a:gd name="connsiteX189" fmla="*/ 10018265 w 12191997"/>
              <a:gd name="connsiteY189" fmla="*/ 6508725 h 6871645"/>
              <a:gd name="connsiteX190" fmla="*/ 10106326 w 12191997"/>
              <a:gd name="connsiteY190" fmla="*/ 6447685 h 6871645"/>
              <a:gd name="connsiteX191" fmla="*/ 10107057 w 12191997"/>
              <a:gd name="connsiteY191" fmla="*/ 6445091 h 6871645"/>
              <a:gd name="connsiteX192" fmla="*/ 10063276 w 12191997"/>
              <a:gd name="connsiteY192" fmla="*/ 6445091 h 6871645"/>
              <a:gd name="connsiteX193" fmla="*/ 10018208 w 12191997"/>
              <a:gd name="connsiteY193" fmla="*/ 6468557 h 6871645"/>
              <a:gd name="connsiteX194" fmla="*/ 9961089 w 12191997"/>
              <a:gd name="connsiteY194" fmla="*/ 6407883 h 6871645"/>
              <a:gd name="connsiteX195" fmla="*/ 10017112 w 12191997"/>
              <a:gd name="connsiteY195" fmla="*/ 6347209 h 6871645"/>
              <a:gd name="connsiteX196" fmla="*/ 10061316 w 12191997"/>
              <a:gd name="connsiteY196" fmla="*/ 6371386 h 6871645"/>
              <a:gd name="connsiteX197" fmla="*/ 10102290 w 12191997"/>
              <a:gd name="connsiteY197" fmla="*/ 6355108 h 6871645"/>
              <a:gd name="connsiteX198" fmla="*/ 10017170 w 12191997"/>
              <a:gd name="connsiteY198" fmla="*/ 6306753 h 6871645"/>
              <a:gd name="connsiteX199" fmla="*/ 10646340 w 12191997"/>
              <a:gd name="connsiteY199" fmla="*/ 6259416 h 6871645"/>
              <a:gd name="connsiteX200" fmla="*/ 10624996 w 12191997"/>
              <a:gd name="connsiteY200" fmla="*/ 6280351 h 6871645"/>
              <a:gd name="connsiteX201" fmla="*/ 10625007 w 12191997"/>
              <a:gd name="connsiteY201" fmla="*/ 6281287 h 6871645"/>
              <a:gd name="connsiteX202" fmla="*/ 10645189 w 12191997"/>
              <a:gd name="connsiteY202" fmla="*/ 6302340 h 6871645"/>
              <a:gd name="connsiteX203" fmla="*/ 10646340 w 12191997"/>
              <a:gd name="connsiteY203" fmla="*/ 6302332 h 6871645"/>
              <a:gd name="connsiteX204" fmla="*/ 10646379 w 12191997"/>
              <a:gd name="connsiteY204" fmla="*/ 6302332 h 6871645"/>
              <a:gd name="connsiteX205" fmla="*/ 10668231 w 12191997"/>
              <a:gd name="connsiteY205" fmla="*/ 6281287 h 6871645"/>
              <a:gd name="connsiteX206" fmla="*/ 10646940 w 12191997"/>
              <a:gd name="connsiteY206" fmla="*/ 6259416 h 6871645"/>
              <a:gd name="connsiteX207" fmla="*/ 10646340 w 12191997"/>
              <a:gd name="connsiteY207" fmla="*/ 6259416 h 6871645"/>
              <a:gd name="connsiteX208" fmla="*/ 10561027 w 12191997"/>
              <a:gd name="connsiteY208" fmla="*/ 6259416 h 6871645"/>
              <a:gd name="connsiteX209" fmla="*/ 10539702 w 12191997"/>
              <a:gd name="connsiteY209" fmla="*/ 6280371 h 6871645"/>
              <a:gd name="connsiteX210" fmla="*/ 10539714 w 12191997"/>
              <a:gd name="connsiteY210" fmla="*/ 6281287 h 6871645"/>
              <a:gd name="connsiteX211" fmla="*/ 10559857 w 12191997"/>
              <a:gd name="connsiteY211" fmla="*/ 6302340 h 6871645"/>
              <a:gd name="connsiteX212" fmla="*/ 10561027 w 12191997"/>
              <a:gd name="connsiteY212" fmla="*/ 6302332 h 6871645"/>
              <a:gd name="connsiteX213" fmla="*/ 10561066 w 12191997"/>
              <a:gd name="connsiteY213" fmla="*/ 6302332 h 6871645"/>
              <a:gd name="connsiteX214" fmla="*/ 10582660 w 12191997"/>
              <a:gd name="connsiteY214" fmla="*/ 6281930 h 6871645"/>
              <a:gd name="connsiteX215" fmla="*/ 10582668 w 12191997"/>
              <a:gd name="connsiteY215" fmla="*/ 6281287 h 6871645"/>
              <a:gd name="connsiteX216" fmla="*/ 10561452 w 12191997"/>
              <a:gd name="connsiteY216" fmla="*/ 6259418 h 6871645"/>
              <a:gd name="connsiteX217" fmla="*/ 10561027 w 12191997"/>
              <a:gd name="connsiteY217" fmla="*/ 6259416 h 6871645"/>
              <a:gd name="connsiteX218" fmla="*/ 6141493 w 12191997"/>
              <a:gd name="connsiteY218" fmla="*/ 0 h 6871645"/>
              <a:gd name="connsiteX219" fmla="*/ 12191997 w 12191997"/>
              <a:gd name="connsiteY219" fmla="*/ 13648 h 6871645"/>
              <a:gd name="connsiteX220" fmla="*/ 12191997 w 12191997"/>
              <a:gd name="connsiteY220" fmla="*/ 6871645 h 6871645"/>
              <a:gd name="connsiteX221" fmla="*/ 0 w 12191997"/>
              <a:gd name="connsiteY221" fmla="*/ 6871645 h 6871645"/>
              <a:gd name="connsiteX222" fmla="*/ 6141493 w 12191997"/>
              <a:gd name="connsiteY222" fmla="*/ 0 h 6871645"/>
              <a:gd name="connsiteX0" fmla="*/ 5079746 w 6064152"/>
              <a:gd name="connsiteY0" fmla="*/ 6438095 h 6871645"/>
              <a:gd name="connsiteX1" fmla="*/ 5065697 w 6064152"/>
              <a:gd name="connsiteY1" fmla="*/ 6477436 h 6871645"/>
              <a:gd name="connsiteX2" fmla="*/ 5135423 w 6064152"/>
              <a:gd name="connsiteY2" fmla="*/ 6477436 h 6871645"/>
              <a:gd name="connsiteX3" fmla="*/ 5121682 w 6064152"/>
              <a:gd name="connsiteY3" fmla="*/ 6438095 h 6871645"/>
              <a:gd name="connsiteX4" fmla="*/ 5079746 w 6064152"/>
              <a:gd name="connsiteY4" fmla="*/ 6438095 h 6871645"/>
              <a:gd name="connsiteX5" fmla="*/ 4290866 w 6064152"/>
              <a:gd name="connsiteY5" fmla="*/ 6394487 h 6871645"/>
              <a:gd name="connsiteX6" fmla="*/ 4290866 w 6064152"/>
              <a:gd name="connsiteY6" fmla="*/ 6432713 h 6871645"/>
              <a:gd name="connsiteX7" fmla="*/ 4345928 w 6064152"/>
              <a:gd name="connsiteY7" fmla="*/ 6432713 h 6871645"/>
              <a:gd name="connsiteX8" fmla="*/ 4345928 w 6064152"/>
              <a:gd name="connsiteY8" fmla="*/ 6394487 h 6871645"/>
              <a:gd name="connsiteX9" fmla="*/ 4290866 w 6064152"/>
              <a:gd name="connsiteY9" fmla="*/ 6394487 h 6871645"/>
              <a:gd name="connsiteX10" fmla="*/ 4100080 w 6064152"/>
              <a:gd name="connsiteY10" fmla="*/ 6394487 h 6871645"/>
              <a:gd name="connsiteX11" fmla="*/ 4100080 w 6064152"/>
              <a:gd name="connsiteY11" fmla="*/ 6431926 h 6871645"/>
              <a:gd name="connsiteX12" fmla="*/ 4200191 w 6064152"/>
              <a:gd name="connsiteY12" fmla="*/ 6431926 h 6871645"/>
              <a:gd name="connsiteX13" fmla="*/ 4199711 w 6064152"/>
              <a:gd name="connsiteY13" fmla="*/ 6394487 h 6871645"/>
              <a:gd name="connsiteX14" fmla="*/ 4100080 w 6064152"/>
              <a:gd name="connsiteY14" fmla="*/ 6394487 h 6871645"/>
              <a:gd name="connsiteX15" fmla="*/ 3881810 w 6064152"/>
              <a:gd name="connsiteY15" fmla="*/ 6394487 h 6871645"/>
              <a:gd name="connsiteX16" fmla="*/ 3881810 w 6064152"/>
              <a:gd name="connsiteY16" fmla="*/ 6431926 h 6871645"/>
              <a:gd name="connsiteX17" fmla="*/ 3981922 w 6064152"/>
              <a:gd name="connsiteY17" fmla="*/ 6431926 h 6871645"/>
              <a:gd name="connsiteX18" fmla="*/ 3981383 w 6064152"/>
              <a:gd name="connsiteY18" fmla="*/ 6394487 h 6871645"/>
              <a:gd name="connsiteX19" fmla="*/ 3881810 w 6064152"/>
              <a:gd name="connsiteY19" fmla="*/ 6394487 h 6871645"/>
              <a:gd name="connsiteX20" fmla="*/ 5492550 w 6064152"/>
              <a:gd name="connsiteY20" fmla="*/ 6391816 h 6871645"/>
              <a:gd name="connsiteX21" fmla="*/ 5492550 w 6064152"/>
              <a:gd name="connsiteY21" fmla="*/ 6429812 h 6871645"/>
              <a:gd name="connsiteX22" fmla="*/ 5551552 w 6064152"/>
              <a:gd name="connsiteY22" fmla="*/ 6429812 h 6871645"/>
              <a:gd name="connsiteX23" fmla="*/ 5551552 w 6064152"/>
              <a:gd name="connsiteY23" fmla="*/ 6391816 h 6871645"/>
              <a:gd name="connsiteX24" fmla="*/ 5492550 w 6064152"/>
              <a:gd name="connsiteY24" fmla="*/ 6391816 h 6871645"/>
              <a:gd name="connsiteX25" fmla="*/ 5302955 w 6064152"/>
              <a:gd name="connsiteY25" fmla="*/ 6391816 h 6871645"/>
              <a:gd name="connsiteX26" fmla="*/ 5302955 w 6064152"/>
              <a:gd name="connsiteY26" fmla="*/ 6429274 h 6871645"/>
              <a:gd name="connsiteX27" fmla="*/ 5403470 w 6064152"/>
              <a:gd name="connsiteY27" fmla="*/ 6429274 h 6871645"/>
              <a:gd name="connsiteX28" fmla="*/ 5402048 w 6064152"/>
              <a:gd name="connsiteY28" fmla="*/ 6391816 h 6871645"/>
              <a:gd name="connsiteX29" fmla="*/ 5302955 w 6064152"/>
              <a:gd name="connsiteY29" fmla="*/ 6391816 h 6871645"/>
              <a:gd name="connsiteX30" fmla="*/ 4837838 w 6064152"/>
              <a:gd name="connsiteY30" fmla="*/ 6391816 h 6871645"/>
              <a:gd name="connsiteX31" fmla="*/ 4837838 w 6064152"/>
              <a:gd name="connsiteY31" fmla="*/ 6429812 h 6871645"/>
              <a:gd name="connsiteX32" fmla="*/ 4893111 w 6064152"/>
              <a:gd name="connsiteY32" fmla="*/ 6429812 h 6871645"/>
              <a:gd name="connsiteX33" fmla="*/ 4893111 w 6064152"/>
              <a:gd name="connsiteY33" fmla="*/ 6391816 h 6871645"/>
              <a:gd name="connsiteX34" fmla="*/ 4837838 w 6064152"/>
              <a:gd name="connsiteY34" fmla="*/ 6391816 h 6871645"/>
              <a:gd name="connsiteX35" fmla="*/ 5596832 w 6064152"/>
              <a:gd name="connsiteY35" fmla="*/ 6335620 h 6871645"/>
              <a:gd name="connsiteX36" fmla="*/ 5596832 w 6064152"/>
              <a:gd name="connsiteY36" fmla="*/ 6504631 h 6871645"/>
              <a:gd name="connsiteX37" fmla="*/ 5639748 w 6064152"/>
              <a:gd name="connsiteY37" fmla="*/ 6504631 h 6871645"/>
              <a:gd name="connsiteX38" fmla="*/ 5639748 w 6064152"/>
              <a:gd name="connsiteY38" fmla="*/ 6404097 h 6871645"/>
              <a:gd name="connsiteX39" fmla="*/ 5596832 w 6064152"/>
              <a:gd name="connsiteY39" fmla="*/ 6335620 h 6871645"/>
              <a:gd name="connsiteX40" fmla="*/ 3486669 w 6064152"/>
              <a:gd name="connsiteY40" fmla="*/ 6323281 h 6871645"/>
              <a:gd name="connsiteX41" fmla="*/ 3486669 w 6064152"/>
              <a:gd name="connsiteY41" fmla="*/ 6491869 h 6871645"/>
              <a:gd name="connsiteX42" fmla="*/ 3527817 w 6064152"/>
              <a:gd name="connsiteY42" fmla="*/ 6458736 h 6871645"/>
              <a:gd name="connsiteX43" fmla="*/ 3527817 w 6064152"/>
              <a:gd name="connsiteY43" fmla="*/ 6424007 h 6871645"/>
              <a:gd name="connsiteX44" fmla="*/ 3527817 w 6064152"/>
              <a:gd name="connsiteY44" fmla="*/ 6388472 h 6871645"/>
              <a:gd name="connsiteX45" fmla="*/ 3527817 w 6064152"/>
              <a:gd name="connsiteY45" fmla="*/ 6358336 h 6871645"/>
              <a:gd name="connsiteX46" fmla="*/ 3486669 w 6064152"/>
              <a:gd name="connsiteY46" fmla="*/ 6323281 h 6871645"/>
              <a:gd name="connsiteX47" fmla="*/ 3492338 w 6064152"/>
              <a:gd name="connsiteY47" fmla="*/ 6310885 h 6871645"/>
              <a:gd name="connsiteX48" fmla="*/ 3534389 w 6064152"/>
              <a:gd name="connsiteY48" fmla="*/ 6346651 h 6871645"/>
              <a:gd name="connsiteX49" fmla="*/ 3548823 w 6064152"/>
              <a:gd name="connsiteY49" fmla="*/ 6346651 h 6871645"/>
              <a:gd name="connsiteX50" fmla="*/ 3573269 w 6064152"/>
              <a:gd name="connsiteY50" fmla="*/ 6367427 h 6871645"/>
              <a:gd name="connsiteX51" fmla="*/ 3549361 w 6064152"/>
              <a:gd name="connsiteY51" fmla="*/ 6388510 h 6871645"/>
              <a:gd name="connsiteX52" fmla="*/ 3540982 w 6064152"/>
              <a:gd name="connsiteY52" fmla="*/ 6388510 h 6871645"/>
              <a:gd name="connsiteX53" fmla="*/ 3540982 w 6064152"/>
              <a:gd name="connsiteY53" fmla="*/ 6424008 h 6871645"/>
              <a:gd name="connsiteX54" fmla="*/ 3555819 w 6064152"/>
              <a:gd name="connsiteY54" fmla="*/ 6424008 h 6871645"/>
              <a:gd name="connsiteX55" fmla="*/ 3582610 w 6064152"/>
              <a:gd name="connsiteY55" fmla="*/ 6446686 h 6871645"/>
              <a:gd name="connsiteX56" fmla="*/ 3555819 w 6064152"/>
              <a:gd name="connsiteY56" fmla="*/ 6469383 h 6871645"/>
              <a:gd name="connsiteX57" fmla="*/ 3534351 w 6064152"/>
              <a:gd name="connsiteY57" fmla="*/ 6469383 h 6871645"/>
              <a:gd name="connsiteX58" fmla="*/ 3490551 w 6064152"/>
              <a:gd name="connsiteY58" fmla="*/ 6504631 h 6871645"/>
              <a:gd name="connsiteX59" fmla="*/ 3564851 w 6064152"/>
              <a:gd name="connsiteY59" fmla="*/ 6504631 h 6871645"/>
              <a:gd name="connsiteX60" fmla="*/ 3625526 w 6064152"/>
              <a:gd name="connsiteY60" fmla="*/ 6449703 h 6871645"/>
              <a:gd name="connsiteX61" fmla="*/ 3590643 w 6064152"/>
              <a:gd name="connsiteY61" fmla="*/ 6404327 h 6871645"/>
              <a:gd name="connsiteX62" fmla="*/ 3615628 w 6064152"/>
              <a:gd name="connsiteY62" fmla="*/ 6362776 h 6871645"/>
              <a:gd name="connsiteX63" fmla="*/ 3552205 w 6064152"/>
              <a:gd name="connsiteY63" fmla="*/ 6310885 h 6871645"/>
              <a:gd name="connsiteX64" fmla="*/ 3492338 w 6064152"/>
              <a:gd name="connsiteY64" fmla="*/ 6310885 h 6871645"/>
              <a:gd name="connsiteX65" fmla="*/ 5596832 w 6064152"/>
              <a:gd name="connsiteY65" fmla="*/ 6310866 h 6871645"/>
              <a:gd name="connsiteX66" fmla="*/ 5639748 w 6064152"/>
              <a:gd name="connsiteY66" fmla="*/ 6379343 h 6871645"/>
              <a:gd name="connsiteX67" fmla="*/ 5718315 w 6064152"/>
              <a:gd name="connsiteY67" fmla="*/ 6504631 h 6871645"/>
              <a:gd name="connsiteX68" fmla="*/ 5763960 w 6064152"/>
              <a:gd name="connsiteY68" fmla="*/ 6504631 h 6871645"/>
              <a:gd name="connsiteX69" fmla="*/ 5763960 w 6064152"/>
              <a:gd name="connsiteY69" fmla="*/ 6310866 h 6871645"/>
              <a:gd name="connsiteX70" fmla="*/ 5720717 w 6064152"/>
              <a:gd name="connsiteY70" fmla="*/ 6310866 h 6871645"/>
              <a:gd name="connsiteX71" fmla="*/ 5720717 w 6064152"/>
              <a:gd name="connsiteY71" fmla="*/ 6426795 h 6871645"/>
              <a:gd name="connsiteX72" fmla="*/ 5649876 w 6064152"/>
              <a:gd name="connsiteY72" fmla="*/ 6310866 h 6871645"/>
              <a:gd name="connsiteX73" fmla="*/ 5596832 w 6064152"/>
              <a:gd name="connsiteY73" fmla="*/ 6310866 h 6871645"/>
              <a:gd name="connsiteX74" fmla="*/ 5436238 w 6064152"/>
              <a:gd name="connsiteY74" fmla="*/ 6310866 h 6871645"/>
              <a:gd name="connsiteX75" fmla="*/ 5436238 w 6064152"/>
              <a:gd name="connsiteY75" fmla="*/ 6504631 h 6871645"/>
              <a:gd name="connsiteX76" fmla="*/ 5559239 w 6064152"/>
              <a:gd name="connsiteY76" fmla="*/ 6504631 h 6871645"/>
              <a:gd name="connsiteX77" fmla="*/ 5559239 w 6064152"/>
              <a:gd name="connsiteY77" fmla="*/ 6463637 h 6871645"/>
              <a:gd name="connsiteX78" fmla="*/ 5479423 w 6064152"/>
              <a:gd name="connsiteY78" fmla="*/ 6463637 h 6871645"/>
              <a:gd name="connsiteX79" fmla="*/ 5479423 w 6064152"/>
              <a:gd name="connsiteY79" fmla="*/ 6351572 h 6871645"/>
              <a:gd name="connsiteX80" fmla="*/ 5559239 w 6064152"/>
              <a:gd name="connsiteY80" fmla="*/ 6351572 h 6871645"/>
              <a:gd name="connsiteX81" fmla="*/ 5559239 w 6064152"/>
              <a:gd name="connsiteY81" fmla="*/ 6310866 h 6871645"/>
              <a:gd name="connsiteX82" fmla="*/ 5436238 w 6064152"/>
              <a:gd name="connsiteY82" fmla="*/ 6310866 h 6871645"/>
              <a:gd name="connsiteX83" fmla="*/ 5091220 w 6064152"/>
              <a:gd name="connsiteY83" fmla="*/ 6310866 h 6871645"/>
              <a:gd name="connsiteX84" fmla="*/ 5158832 w 6064152"/>
              <a:gd name="connsiteY84" fmla="*/ 6504631 h 6871645"/>
              <a:gd name="connsiteX85" fmla="*/ 5205842 w 6064152"/>
              <a:gd name="connsiteY85" fmla="*/ 6504631 h 6871645"/>
              <a:gd name="connsiteX86" fmla="*/ 5133694 w 6064152"/>
              <a:gd name="connsiteY86" fmla="*/ 6310866 h 6871645"/>
              <a:gd name="connsiteX87" fmla="*/ 5091220 w 6064152"/>
              <a:gd name="connsiteY87" fmla="*/ 6310866 h 6871645"/>
              <a:gd name="connsiteX88" fmla="*/ 4781430 w 6064152"/>
              <a:gd name="connsiteY88" fmla="*/ 6310866 h 6871645"/>
              <a:gd name="connsiteX89" fmla="*/ 4781507 w 6064152"/>
              <a:gd name="connsiteY89" fmla="*/ 6504631 h 6871645"/>
              <a:gd name="connsiteX90" fmla="*/ 4904508 w 6064152"/>
              <a:gd name="connsiteY90" fmla="*/ 6504631 h 6871645"/>
              <a:gd name="connsiteX91" fmla="*/ 4904508 w 6064152"/>
              <a:gd name="connsiteY91" fmla="*/ 6463637 h 6871645"/>
              <a:gd name="connsiteX92" fmla="*/ 4824634 w 6064152"/>
              <a:gd name="connsiteY92" fmla="*/ 6463637 h 6871645"/>
              <a:gd name="connsiteX93" fmla="*/ 4824634 w 6064152"/>
              <a:gd name="connsiteY93" fmla="*/ 6351572 h 6871645"/>
              <a:gd name="connsiteX94" fmla="*/ 4904431 w 6064152"/>
              <a:gd name="connsiteY94" fmla="*/ 6351572 h 6871645"/>
              <a:gd name="connsiteX95" fmla="*/ 4904431 w 6064152"/>
              <a:gd name="connsiteY95" fmla="*/ 6310866 h 6871645"/>
              <a:gd name="connsiteX96" fmla="*/ 4781430 w 6064152"/>
              <a:gd name="connsiteY96" fmla="*/ 6310866 h 6871645"/>
              <a:gd name="connsiteX97" fmla="*/ 4664502 w 6064152"/>
              <a:gd name="connsiteY97" fmla="*/ 6310866 h 6871645"/>
              <a:gd name="connsiteX98" fmla="*/ 4664502 w 6064152"/>
              <a:gd name="connsiteY98" fmla="*/ 6347382 h 6871645"/>
              <a:gd name="connsiteX99" fmla="*/ 4680377 w 6064152"/>
              <a:gd name="connsiteY99" fmla="*/ 6347382 h 6871645"/>
              <a:gd name="connsiteX100" fmla="*/ 4707706 w 6064152"/>
              <a:gd name="connsiteY100" fmla="*/ 6370445 h 6871645"/>
              <a:gd name="connsiteX101" fmla="*/ 4680377 w 6064152"/>
              <a:gd name="connsiteY101" fmla="*/ 6393507 h 6871645"/>
              <a:gd name="connsiteX102" fmla="*/ 4664502 w 6064152"/>
              <a:gd name="connsiteY102" fmla="*/ 6393507 h 6871645"/>
              <a:gd name="connsiteX103" fmla="*/ 4664502 w 6064152"/>
              <a:gd name="connsiteY103" fmla="*/ 6429812 h 6871645"/>
              <a:gd name="connsiteX104" fmla="*/ 4670267 w 6064152"/>
              <a:gd name="connsiteY104" fmla="*/ 6429812 h 6871645"/>
              <a:gd name="connsiteX105" fmla="*/ 4675726 w 6064152"/>
              <a:gd name="connsiteY105" fmla="*/ 6429697 h 6871645"/>
              <a:gd name="connsiteX106" fmla="*/ 4713702 w 6064152"/>
              <a:gd name="connsiteY106" fmla="*/ 6504650 h 6871645"/>
              <a:gd name="connsiteX107" fmla="*/ 4761211 w 6064152"/>
              <a:gd name="connsiteY107" fmla="*/ 6504650 h 6871645"/>
              <a:gd name="connsiteX108" fmla="*/ 4717796 w 6064152"/>
              <a:gd name="connsiteY108" fmla="*/ 6421894 h 6871645"/>
              <a:gd name="connsiteX109" fmla="*/ 4751429 w 6064152"/>
              <a:gd name="connsiteY109" fmla="*/ 6370195 h 6871645"/>
              <a:gd name="connsiteX110" fmla="*/ 4688564 w 6064152"/>
              <a:gd name="connsiteY110" fmla="*/ 6310866 h 6871645"/>
              <a:gd name="connsiteX111" fmla="*/ 4664502 w 6064152"/>
              <a:gd name="connsiteY111" fmla="*/ 6310866 h 6871645"/>
              <a:gd name="connsiteX112" fmla="*/ 4608171 w 6064152"/>
              <a:gd name="connsiteY112" fmla="*/ 6310866 h 6871645"/>
              <a:gd name="connsiteX113" fmla="*/ 4608248 w 6064152"/>
              <a:gd name="connsiteY113" fmla="*/ 6504535 h 6871645"/>
              <a:gd name="connsiteX114" fmla="*/ 4651433 w 6064152"/>
              <a:gd name="connsiteY114" fmla="*/ 6504535 h 6871645"/>
              <a:gd name="connsiteX115" fmla="*/ 4651433 w 6064152"/>
              <a:gd name="connsiteY115" fmla="*/ 6310866 h 6871645"/>
              <a:gd name="connsiteX116" fmla="*/ 4608171 w 6064152"/>
              <a:gd name="connsiteY116" fmla="*/ 6310866 h 6871645"/>
              <a:gd name="connsiteX117" fmla="*/ 3748027 w 6064152"/>
              <a:gd name="connsiteY117" fmla="*/ 6310866 h 6871645"/>
              <a:gd name="connsiteX118" fmla="*/ 3715220 w 6064152"/>
              <a:gd name="connsiteY118" fmla="*/ 6377306 h 6871645"/>
              <a:gd name="connsiteX119" fmla="*/ 3735881 w 6064152"/>
              <a:gd name="connsiteY119" fmla="*/ 6419703 h 6871645"/>
              <a:gd name="connsiteX120" fmla="*/ 3796132 w 6064152"/>
              <a:gd name="connsiteY120" fmla="*/ 6310866 h 6871645"/>
              <a:gd name="connsiteX121" fmla="*/ 3748027 w 6064152"/>
              <a:gd name="connsiteY121" fmla="*/ 6310866 h 6871645"/>
              <a:gd name="connsiteX122" fmla="*/ 3617684 w 6064152"/>
              <a:gd name="connsiteY122" fmla="*/ 6310866 h 6871645"/>
              <a:gd name="connsiteX123" fmla="*/ 3684950 w 6064152"/>
              <a:gd name="connsiteY123" fmla="*/ 6433867 h 6871645"/>
              <a:gd name="connsiteX124" fmla="*/ 3684950 w 6064152"/>
              <a:gd name="connsiteY124" fmla="*/ 6504708 h 6871645"/>
              <a:gd name="connsiteX125" fmla="*/ 3728135 w 6064152"/>
              <a:gd name="connsiteY125" fmla="*/ 6504708 h 6871645"/>
              <a:gd name="connsiteX126" fmla="*/ 3728135 w 6064152"/>
              <a:gd name="connsiteY126" fmla="*/ 6433752 h 6871645"/>
              <a:gd name="connsiteX127" fmla="*/ 3707859 w 6064152"/>
              <a:gd name="connsiteY127" fmla="*/ 6392220 h 6871645"/>
              <a:gd name="connsiteX128" fmla="*/ 3707859 w 6064152"/>
              <a:gd name="connsiteY128" fmla="*/ 6392354 h 6871645"/>
              <a:gd name="connsiteX129" fmla="*/ 3668230 w 6064152"/>
              <a:gd name="connsiteY129" fmla="*/ 6310866 h 6871645"/>
              <a:gd name="connsiteX130" fmla="*/ 3617684 w 6064152"/>
              <a:gd name="connsiteY130" fmla="*/ 6310866 h 6871645"/>
              <a:gd name="connsiteX131" fmla="*/ 4917634 w 6064152"/>
              <a:gd name="connsiteY131" fmla="*/ 6310846 h 6871645"/>
              <a:gd name="connsiteX132" fmla="*/ 4917634 w 6064152"/>
              <a:gd name="connsiteY132" fmla="*/ 6351571 h 6871645"/>
              <a:gd name="connsiteX133" fmla="*/ 4956745 w 6064152"/>
              <a:gd name="connsiteY133" fmla="*/ 6351571 h 6871645"/>
              <a:gd name="connsiteX134" fmla="*/ 4956745 w 6064152"/>
              <a:gd name="connsiteY134" fmla="*/ 6504630 h 6871645"/>
              <a:gd name="connsiteX135" fmla="*/ 4999930 w 6064152"/>
              <a:gd name="connsiteY135" fmla="*/ 6504630 h 6871645"/>
              <a:gd name="connsiteX136" fmla="*/ 4999930 w 6064152"/>
              <a:gd name="connsiteY136" fmla="*/ 6351571 h 6871645"/>
              <a:gd name="connsiteX137" fmla="*/ 5049534 w 6064152"/>
              <a:gd name="connsiteY137" fmla="*/ 6351571 h 6871645"/>
              <a:gd name="connsiteX138" fmla="*/ 5049534 w 6064152"/>
              <a:gd name="connsiteY138" fmla="*/ 6310846 h 6871645"/>
              <a:gd name="connsiteX139" fmla="*/ 4917634 w 6064152"/>
              <a:gd name="connsiteY139" fmla="*/ 6310846 h 6871645"/>
              <a:gd name="connsiteX140" fmla="*/ 4234266 w 6064152"/>
              <a:gd name="connsiteY140" fmla="*/ 6310212 h 6871645"/>
              <a:gd name="connsiteX141" fmla="*/ 4234266 w 6064152"/>
              <a:gd name="connsiteY141" fmla="*/ 6503977 h 6871645"/>
              <a:gd name="connsiteX142" fmla="*/ 4277720 w 6064152"/>
              <a:gd name="connsiteY142" fmla="*/ 6503977 h 6871645"/>
              <a:gd name="connsiteX143" fmla="*/ 4277720 w 6064152"/>
              <a:gd name="connsiteY143" fmla="*/ 6351206 h 6871645"/>
              <a:gd name="connsiteX144" fmla="*/ 4358267 w 6064152"/>
              <a:gd name="connsiteY144" fmla="*/ 6351206 h 6871645"/>
              <a:gd name="connsiteX145" fmla="*/ 4358267 w 6064152"/>
              <a:gd name="connsiteY145" fmla="*/ 6310212 h 6871645"/>
              <a:gd name="connsiteX146" fmla="*/ 4234266 w 6064152"/>
              <a:gd name="connsiteY146" fmla="*/ 6310212 h 6871645"/>
              <a:gd name="connsiteX147" fmla="*/ 4468872 w 6064152"/>
              <a:gd name="connsiteY147" fmla="*/ 6307002 h 6871645"/>
              <a:gd name="connsiteX148" fmla="*/ 4375122 w 6064152"/>
              <a:gd name="connsiteY148" fmla="*/ 6407882 h 6871645"/>
              <a:gd name="connsiteX149" fmla="*/ 4475964 w 6064152"/>
              <a:gd name="connsiteY149" fmla="*/ 6508724 h 6871645"/>
              <a:gd name="connsiteX150" fmla="*/ 4548150 w 6064152"/>
              <a:gd name="connsiteY150" fmla="*/ 6479761 h 6871645"/>
              <a:gd name="connsiteX151" fmla="*/ 4516381 w 6064152"/>
              <a:gd name="connsiteY151" fmla="*/ 6449587 h 6871645"/>
              <a:gd name="connsiteX152" fmla="*/ 4475964 w 6064152"/>
              <a:gd name="connsiteY152" fmla="*/ 6466097 h 6871645"/>
              <a:gd name="connsiteX153" fmla="*/ 4419941 w 6064152"/>
              <a:gd name="connsiteY153" fmla="*/ 6407613 h 6871645"/>
              <a:gd name="connsiteX154" fmla="*/ 4468872 w 6064152"/>
              <a:gd name="connsiteY154" fmla="*/ 6349284 h 6871645"/>
              <a:gd name="connsiteX155" fmla="*/ 4468872 w 6064152"/>
              <a:gd name="connsiteY155" fmla="*/ 6307002 h 6871645"/>
              <a:gd name="connsiteX156" fmla="*/ 4482018 w 6064152"/>
              <a:gd name="connsiteY156" fmla="*/ 6306945 h 6871645"/>
              <a:gd name="connsiteX157" fmla="*/ 4482018 w 6064152"/>
              <a:gd name="connsiteY157" fmla="*/ 6349226 h 6871645"/>
              <a:gd name="connsiteX158" fmla="*/ 4531737 w 6064152"/>
              <a:gd name="connsiteY158" fmla="*/ 6407671 h 6871645"/>
              <a:gd name="connsiteX159" fmla="*/ 4524261 w 6064152"/>
              <a:gd name="connsiteY159" fmla="*/ 6439017 h 6871645"/>
              <a:gd name="connsiteX160" fmla="*/ 4556799 w 6064152"/>
              <a:gd name="connsiteY160" fmla="*/ 6469883 h 6871645"/>
              <a:gd name="connsiteX161" fmla="*/ 4576556 w 6064152"/>
              <a:gd name="connsiteY161" fmla="*/ 6407940 h 6871645"/>
              <a:gd name="connsiteX162" fmla="*/ 4482018 w 6064152"/>
              <a:gd name="connsiteY162" fmla="*/ 6306945 h 6871645"/>
              <a:gd name="connsiteX163" fmla="*/ 5310470 w 6064152"/>
              <a:gd name="connsiteY163" fmla="*/ 6306753 h 6871645"/>
              <a:gd name="connsiteX164" fmla="*/ 5210166 w 6064152"/>
              <a:gd name="connsiteY164" fmla="*/ 6407883 h 6871645"/>
              <a:gd name="connsiteX165" fmla="*/ 5311565 w 6064152"/>
              <a:gd name="connsiteY165" fmla="*/ 6508725 h 6871645"/>
              <a:gd name="connsiteX166" fmla="*/ 5399607 w 6064152"/>
              <a:gd name="connsiteY166" fmla="*/ 6447685 h 6871645"/>
              <a:gd name="connsiteX167" fmla="*/ 5401126 w 6064152"/>
              <a:gd name="connsiteY167" fmla="*/ 6442419 h 6871645"/>
              <a:gd name="connsiteX168" fmla="*/ 5357825 w 6064152"/>
              <a:gd name="connsiteY168" fmla="*/ 6442419 h 6871645"/>
              <a:gd name="connsiteX169" fmla="*/ 5311527 w 6064152"/>
              <a:gd name="connsiteY169" fmla="*/ 6468557 h 6871645"/>
              <a:gd name="connsiteX170" fmla="*/ 5254408 w 6064152"/>
              <a:gd name="connsiteY170" fmla="*/ 6407883 h 6871645"/>
              <a:gd name="connsiteX171" fmla="*/ 5310431 w 6064152"/>
              <a:gd name="connsiteY171" fmla="*/ 6347209 h 6871645"/>
              <a:gd name="connsiteX172" fmla="*/ 5353981 w 6064152"/>
              <a:gd name="connsiteY172" fmla="*/ 6370368 h 6871645"/>
              <a:gd name="connsiteX173" fmla="*/ 5395033 w 6064152"/>
              <a:gd name="connsiteY173" fmla="*/ 6354070 h 6871645"/>
              <a:gd name="connsiteX174" fmla="*/ 5310470 w 6064152"/>
              <a:gd name="connsiteY174" fmla="*/ 6306753 h 6871645"/>
              <a:gd name="connsiteX175" fmla="*/ 4107691 w 6064152"/>
              <a:gd name="connsiteY175" fmla="*/ 6306753 h 6871645"/>
              <a:gd name="connsiteX176" fmla="*/ 4007387 w 6064152"/>
              <a:gd name="connsiteY176" fmla="*/ 6407883 h 6871645"/>
              <a:gd name="connsiteX177" fmla="*/ 4108786 w 6064152"/>
              <a:gd name="connsiteY177" fmla="*/ 6508725 h 6871645"/>
              <a:gd name="connsiteX178" fmla="*/ 4196828 w 6064152"/>
              <a:gd name="connsiteY178" fmla="*/ 6447685 h 6871645"/>
              <a:gd name="connsiteX179" fmla="*/ 4197558 w 6064152"/>
              <a:gd name="connsiteY179" fmla="*/ 6445091 h 6871645"/>
              <a:gd name="connsiteX180" fmla="*/ 4153759 w 6064152"/>
              <a:gd name="connsiteY180" fmla="*/ 6445091 h 6871645"/>
              <a:gd name="connsiteX181" fmla="*/ 4108709 w 6064152"/>
              <a:gd name="connsiteY181" fmla="*/ 6468557 h 6871645"/>
              <a:gd name="connsiteX182" fmla="*/ 4051571 w 6064152"/>
              <a:gd name="connsiteY182" fmla="*/ 6407883 h 6871645"/>
              <a:gd name="connsiteX183" fmla="*/ 4107614 w 6064152"/>
              <a:gd name="connsiteY183" fmla="*/ 6347209 h 6871645"/>
              <a:gd name="connsiteX184" fmla="*/ 4151817 w 6064152"/>
              <a:gd name="connsiteY184" fmla="*/ 6371386 h 6871645"/>
              <a:gd name="connsiteX185" fmla="*/ 4192792 w 6064152"/>
              <a:gd name="connsiteY185" fmla="*/ 6355108 h 6871645"/>
              <a:gd name="connsiteX186" fmla="*/ 4107691 w 6064152"/>
              <a:gd name="connsiteY186" fmla="*/ 6306753 h 6871645"/>
              <a:gd name="connsiteX187" fmla="*/ 3889325 w 6064152"/>
              <a:gd name="connsiteY187" fmla="*/ 6306753 h 6871645"/>
              <a:gd name="connsiteX188" fmla="*/ 3789021 w 6064152"/>
              <a:gd name="connsiteY188" fmla="*/ 6407883 h 6871645"/>
              <a:gd name="connsiteX189" fmla="*/ 3890420 w 6064152"/>
              <a:gd name="connsiteY189" fmla="*/ 6508725 h 6871645"/>
              <a:gd name="connsiteX190" fmla="*/ 3978481 w 6064152"/>
              <a:gd name="connsiteY190" fmla="*/ 6447685 h 6871645"/>
              <a:gd name="connsiteX191" fmla="*/ 3979212 w 6064152"/>
              <a:gd name="connsiteY191" fmla="*/ 6445091 h 6871645"/>
              <a:gd name="connsiteX192" fmla="*/ 3935431 w 6064152"/>
              <a:gd name="connsiteY192" fmla="*/ 6445091 h 6871645"/>
              <a:gd name="connsiteX193" fmla="*/ 3890363 w 6064152"/>
              <a:gd name="connsiteY193" fmla="*/ 6468557 h 6871645"/>
              <a:gd name="connsiteX194" fmla="*/ 3833244 w 6064152"/>
              <a:gd name="connsiteY194" fmla="*/ 6407883 h 6871645"/>
              <a:gd name="connsiteX195" fmla="*/ 3889267 w 6064152"/>
              <a:gd name="connsiteY195" fmla="*/ 6347209 h 6871645"/>
              <a:gd name="connsiteX196" fmla="*/ 3933471 w 6064152"/>
              <a:gd name="connsiteY196" fmla="*/ 6371386 h 6871645"/>
              <a:gd name="connsiteX197" fmla="*/ 3974445 w 6064152"/>
              <a:gd name="connsiteY197" fmla="*/ 6355108 h 6871645"/>
              <a:gd name="connsiteX198" fmla="*/ 3889325 w 6064152"/>
              <a:gd name="connsiteY198" fmla="*/ 6306753 h 6871645"/>
              <a:gd name="connsiteX199" fmla="*/ 4518495 w 6064152"/>
              <a:gd name="connsiteY199" fmla="*/ 6259416 h 6871645"/>
              <a:gd name="connsiteX200" fmla="*/ 4497151 w 6064152"/>
              <a:gd name="connsiteY200" fmla="*/ 6280351 h 6871645"/>
              <a:gd name="connsiteX201" fmla="*/ 4497162 w 6064152"/>
              <a:gd name="connsiteY201" fmla="*/ 6281287 h 6871645"/>
              <a:gd name="connsiteX202" fmla="*/ 4517344 w 6064152"/>
              <a:gd name="connsiteY202" fmla="*/ 6302340 h 6871645"/>
              <a:gd name="connsiteX203" fmla="*/ 4518495 w 6064152"/>
              <a:gd name="connsiteY203" fmla="*/ 6302332 h 6871645"/>
              <a:gd name="connsiteX204" fmla="*/ 4518534 w 6064152"/>
              <a:gd name="connsiteY204" fmla="*/ 6302332 h 6871645"/>
              <a:gd name="connsiteX205" fmla="*/ 4540386 w 6064152"/>
              <a:gd name="connsiteY205" fmla="*/ 6281287 h 6871645"/>
              <a:gd name="connsiteX206" fmla="*/ 4519095 w 6064152"/>
              <a:gd name="connsiteY206" fmla="*/ 6259416 h 6871645"/>
              <a:gd name="connsiteX207" fmla="*/ 4518495 w 6064152"/>
              <a:gd name="connsiteY207" fmla="*/ 6259416 h 6871645"/>
              <a:gd name="connsiteX208" fmla="*/ 4433182 w 6064152"/>
              <a:gd name="connsiteY208" fmla="*/ 6259416 h 6871645"/>
              <a:gd name="connsiteX209" fmla="*/ 4411857 w 6064152"/>
              <a:gd name="connsiteY209" fmla="*/ 6280371 h 6871645"/>
              <a:gd name="connsiteX210" fmla="*/ 4411869 w 6064152"/>
              <a:gd name="connsiteY210" fmla="*/ 6281287 h 6871645"/>
              <a:gd name="connsiteX211" fmla="*/ 4432012 w 6064152"/>
              <a:gd name="connsiteY211" fmla="*/ 6302340 h 6871645"/>
              <a:gd name="connsiteX212" fmla="*/ 4433182 w 6064152"/>
              <a:gd name="connsiteY212" fmla="*/ 6302332 h 6871645"/>
              <a:gd name="connsiteX213" fmla="*/ 4433221 w 6064152"/>
              <a:gd name="connsiteY213" fmla="*/ 6302332 h 6871645"/>
              <a:gd name="connsiteX214" fmla="*/ 4454815 w 6064152"/>
              <a:gd name="connsiteY214" fmla="*/ 6281930 h 6871645"/>
              <a:gd name="connsiteX215" fmla="*/ 4454823 w 6064152"/>
              <a:gd name="connsiteY215" fmla="*/ 6281287 h 6871645"/>
              <a:gd name="connsiteX216" fmla="*/ 4433607 w 6064152"/>
              <a:gd name="connsiteY216" fmla="*/ 6259418 h 6871645"/>
              <a:gd name="connsiteX217" fmla="*/ 4433182 w 6064152"/>
              <a:gd name="connsiteY217" fmla="*/ 6259416 h 6871645"/>
              <a:gd name="connsiteX218" fmla="*/ 13648 w 6064152"/>
              <a:gd name="connsiteY218" fmla="*/ 0 h 6871645"/>
              <a:gd name="connsiteX219" fmla="*/ 6064152 w 6064152"/>
              <a:gd name="connsiteY219" fmla="*/ 13648 h 6871645"/>
              <a:gd name="connsiteX220" fmla="*/ 6064152 w 6064152"/>
              <a:gd name="connsiteY220" fmla="*/ 6871645 h 6871645"/>
              <a:gd name="connsiteX221" fmla="*/ 0 w 6064152"/>
              <a:gd name="connsiteY221" fmla="*/ 6871645 h 6871645"/>
              <a:gd name="connsiteX222" fmla="*/ 13648 w 6064152"/>
              <a:gd name="connsiteY222" fmla="*/ 0 h 6871645"/>
              <a:gd name="connsiteX0" fmla="*/ 5175280 w 6159686"/>
              <a:gd name="connsiteY0" fmla="*/ 6424447 h 6857997"/>
              <a:gd name="connsiteX1" fmla="*/ 5161231 w 6159686"/>
              <a:gd name="connsiteY1" fmla="*/ 6463788 h 6857997"/>
              <a:gd name="connsiteX2" fmla="*/ 5230957 w 6159686"/>
              <a:gd name="connsiteY2" fmla="*/ 6463788 h 6857997"/>
              <a:gd name="connsiteX3" fmla="*/ 5217216 w 6159686"/>
              <a:gd name="connsiteY3" fmla="*/ 6424447 h 6857997"/>
              <a:gd name="connsiteX4" fmla="*/ 5175280 w 6159686"/>
              <a:gd name="connsiteY4" fmla="*/ 6424447 h 6857997"/>
              <a:gd name="connsiteX5" fmla="*/ 4386400 w 6159686"/>
              <a:gd name="connsiteY5" fmla="*/ 6380839 h 6857997"/>
              <a:gd name="connsiteX6" fmla="*/ 4386400 w 6159686"/>
              <a:gd name="connsiteY6" fmla="*/ 6419065 h 6857997"/>
              <a:gd name="connsiteX7" fmla="*/ 4441462 w 6159686"/>
              <a:gd name="connsiteY7" fmla="*/ 6419065 h 6857997"/>
              <a:gd name="connsiteX8" fmla="*/ 4441462 w 6159686"/>
              <a:gd name="connsiteY8" fmla="*/ 6380839 h 6857997"/>
              <a:gd name="connsiteX9" fmla="*/ 4386400 w 6159686"/>
              <a:gd name="connsiteY9" fmla="*/ 6380839 h 6857997"/>
              <a:gd name="connsiteX10" fmla="*/ 4195614 w 6159686"/>
              <a:gd name="connsiteY10" fmla="*/ 6380839 h 6857997"/>
              <a:gd name="connsiteX11" fmla="*/ 4195614 w 6159686"/>
              <a:gd name="connsiteY11" fmla="*/ 6418278 h 6857997"/>
              <a:gd name="connsiteX12" fmla="*/ 4295725 w 6159686"/>
              <a:gd name="connsiteY12" fmla="*/ 6418278 h 6857997"/>
              <a:gd name="connsiteX13" fmla="*/ 4295245 w 6159686"/>
              <a:gd name="connsiteY13" fmla="*/ 6380839 h 6857997"/>
              <a:gd name="connsiteX14" fmla="*/ 4195614 w 6159686"/>
              <a:gd name="connsiteY14" fmla="*/ 6380839 h 6857997"/>
              <a:gd name="connsiteX15" fmla="*/ 3977344 w 6159686"/>
              <a:gd name="connsiteY15" fmla="*/ 6380839 h 6857997"/>
              <a:gd name="connsiteX16" fmla="*/ 3977344 w 6159686"/>
              <a:gd name="connsiteY16" fmla="*/ 6418278 h 6857997"/>
              <a:gd name="connsiteX17" fmla="*/ 4077456 w 6159686"/>
              <a:gd name="connsiteY17" fmla="*/ 6418278 h 6857997"/>
              <a:gd name="connsiteX18" fmla="*/ 4076917 w 6159686"/>
              <a:gd name="connsiteY18" fmla="*/ 6380839 h 6857997"/>
              <a:gd name="connsiteX19" fmla="*/ 3977344 w 6159686"/>
              <a:gd name="connsiteY19" fmla="*/ 6380839 h 6857997"/>
              <a:gd name="connsiteX20" fmla="*/ 5588084 w 6159686"/>
              <a:gd name="connsiteY20" fmla="*/ 6378168 h 6857997"/>
              <a:gd name="connsiteX21" fmla="*/ 5588084 w 6159686"/>
              <a:gd name="connsiteY21" fmla="*/ 6416164 h 6857997"/>
              <a:gd name="connsiteX22" fmla="*/ 5647086 w 6159686"/>
              <a:gd name="connsiteY22" fmla="*/ 6416164 h 6857997"/>
              <a:gd name="connsiteX23" fmla="*/ 5647086 w 6159686"/>
              <a:gd name="connsiteY23" fmla="*/ 6378168 h 6857997"/>
              <a:gd name="connsiteX24" fmla="*/ 5588084 w 6159686"/>
              <a:gd name="connsiteY24" fmla="*/ 6378168 h 6857997"/>
              <a:gd name="connsiteX25" fmla="*/ 5398489 w 6159686"/>
              <a:gd name="connsiteY25" fmla="*/ 6378168 h 6857997"/>
              <a:gd name="connsiteX26" fmla="*/ 5398489 w 6159686"/>
              <a:gd name="connsiteY26" fmla="*/ 6415626 h 6857997"/>
              <a:gd name="connsiteX27" fmla="*/ 5499004 w 6159686"/>
              <a:gd name="connsiteY27" fmla="*/ 6415626 h 6857997"/>
              <a:gd name="connsiteX28" fmla="*/ 5497582 w 6159686"/>
              <a:gd name="connsiteY28" fmla="*/ 6378168 h 6857997"/>
              <a:gd name="connsiteX29" fmla="*/ 5398489 w 6159686"/>
              <a:gd name="connsiteY29" fmla="*/ 6378168 h 6857997"/>
              <a:gd name="connsiteX30" fmla="*/ 4933372 w 6159686"/>
              <a:gd name="connsiteY30" fmla="*/ 6378168 h 6857997"/>
              <a:gd name="connsiteX31" fmla="*/ 4933372 w 6159686"/>
              <a:gd name="connsiteY31" fmla="*/ 6416164 h 6857997"/>
              <a:gd name="connsiteX32" fmla="*/ 4988645 w 6159686"/>
              <a:gd name="connsiteY32" fmla="*/ 6416164 h 6857997"/>
              <a:gd name="connsiteX33" fmla="*/ 4988645 w 6159686"/>
              <a:gd name="connsiteY33" fmla="*/ 6378168 h 6857997"/>
              <a:gd name="connsiteX34" fmla="*/ 4933372 w 6159686"/>
              <a:gd name="connsiteY34" fmla="*/ 6378168 h 6857997"/>
              <a:gd name="connsiteX35" fmla="*/ 5692366 w 6159686"/>
              <a:gd name="connsiteY35" fmla="*/ 6321972 h 6857997"/>
              <a:gd name="connsiteX36" fmla="*/ 5692366 w 6159686"/>
              <a:gd name="connsiteY36" fmla="*/ 6490983 h 6857997"/>
              <a:gd name="connsiteX37" fmla="*/ 5735282 w 6159686"/>
              <a:gd name="connsiteY37" fmla="*/ 6490983 h 6857997"/>
              <a:gd name="connsiteX38" fmla="*/ 5735282 w 6159686"/>
              <a:gd name="connsiteY38" fmla="*/ 6390449 h 6857997"/>
              <a:gd name="connsiteX39" fmla="*/ 5692366 w 6159686"/>
              <a:gd name="connsiteY39" fmla="*/ 6321972 h 6857997"/>
              <a:gd name="connsiteX40" fmla="*/ 3582203 w 6159686"/>
              <a:gd name="connsiteY40" fmla="*/ 6309633 h 6857997"/>
              <a:gd name="connsiteX41" fmla="*/ 3582203 w 6159686"/>
              <a:gd name="connsiteY41" fmla="*/ 6478221 h 6857997"/>
              <a:gd name="connsiteX42" fmla="*/ 3623351 w 6159686"/>
              <a:gd name="connsiteY42" fmla="*/ 6445088 h 6857997"/>
              <a:gd name="connsiteX43" fmla="*/ 3623351 w 6159686"/>
              <a:gd name="connsiteY43" fmla="*/ 6410359 h 6857997"/>
              <a:gd name="connsiteX44" fmla="*/ 3623351 w 6159686"/>
              <a:gd name="connsiteY44" fmla="*/ 6374824 h 6857997"/>
              <a:gd name="connsiteX45" fmla="*/ 3623351 w 6159686"/>
              <a:gd name="connsiteY45" fmla="*/ 6344688 h 6857997"/>
              <a:gd name="connsiteX46" fmla="*/ 3582203 w 6159686"/>
              <a:gd name="connsiteY46" fmla="*/ 6309633 h 6857997"/>
              <a:gd name="connsiteX47" fmla="*/ 3587872 w 6159686"/>
              <a:gd name="connsiteY47" fmla="*/ 6297237 h 6857997"/>
              <a:gd name="connsiteX48" fmla="*/ 3629923 w 6159686"/>
              <a:gd name="connsiteY48" fmla="*/ 6333003 h 6857997"/>
              <a:gd name="connsiteX49" fmla="*/ 3644357 w 6159686"/>
              <a:gd name="connsiteY49" fmla="*/ 6333003 h 6857997"/>
              <a:gd name="connsiteX50" fmla="*/ 3668803 w 6159686"/>
              <a:gd name="connsiteY50" fmla="*/ 6353779 h 6857997"/>
              <a:gd name="connsiteX51" fmla="*/ 3644895 w 6159686"/>
              <a:gd name="connsiteY51" fmla="*/ 6374862 h 6857997"/>
              <a:gd name="connsiteX52" fmla="*/ 3636516 w 6159686"/>
              <a:gd name="connsiteY52" fmla="*/ 6374862 h 6857997"/>
              <a:gd name="connsiteX53" fmla="*/ 3636516 w 6159686"/>
              <a:gd name="connsiteY53" fmla="*/ 6410360 h 6857997"/>
              <a:gd name="connsiteX54" fmla="*/ 3651353 w 6159686"/>
              <a:gd name="connsiteY54" fmla="*/ 6410360 h 6857997"/>
              <a:gd name="connsiteX55" fmla="*/ 3678144 w 6159686"/>
              <a:gd name="connsiteY55" fmla="*/ 6433038 h 6857997"/>
              <a:gd name="connsiteX56" fmla="*/ 3651353 w 6159686"/>
              <a:gd name="connsiteY56" fmla="*/ 6455735 h 6857997"/>
              <a:gd name="connsiteX57" fmla="*/ 3629885 w 6159686"/>
              <a:gd name="connsiteY57" fmla="*/ 6455735 h 6857997"/>
              <a:gd name="connsiteX58" fmla="*/ 3586085 w 6159686"/>
              <a:gd name="connsiteY58" fmla="*/ 6490983 h 6857997"/>
              <a:gd name="connsiteX59" fmla="*/ 3660385 w 6159686"/>
              <a:gd name="connsiteY59" fmla="*/ 6490983 h 6857997"/>
              <a:gd name="connsiteX60" fmla="*/ 3721060 w 6159686"/>
              <a:gd name="connsiteY60" fmla="*/ 6436055 h 6857997"/>
              <a:gd name="connsiteX61" fmla="*/ 3686177 w 6159686"/>
              <a:gd name="connsiteY61" fmla="*/ 6390679 h 6857997"/>
              <a:gd name="connsiteX62" fmla="*/ 3711162 w 6159686"/>
              <a:gd name="connsiteY62" fmla="*/ 6349128 h 6857997"/>
              <a:gd name="connsiteX63" fmla="*/ 3647739 w 6159686"/>
              <a:gd name="connsiteY63" fmla="*/ 6297237 h 6857997"/>
              <a:gd name="connsiteX64" fmla="*/ 3587872 w 6159686"/>
              <a:gd name="connsiteY64" fmla="*/ 6297237 h 6857997"/>
              <a:gd name="connsiteX65" fmla="*/ 5692366 w 6159686"/>
              <a:gd name="connsiteY65" fmla="*/ 6297218 h 6857997"/>
              <a:gd name="connsiteX66" fmla="*/ 5735282 w 6159686"/>
              <a:gd name="connsiteY66" fmla="*/ 6365695 h 6857997"/>
              <a:gd name="connsiteX67" fmla="*/ 5813849 w 6159686"/>
              <a:gd name="connsiteY67" fmla="*/ 6490983 h 6857997"/>
              <a:gd name="connsiteX68" fmla="*/ 5859494 w 6159686"/>
              <a:gd name="connsiteY68" fmla="*/ 6490983 h 6857997"/>
              <a:gd name="connsiteX69" fmla="*/ 5859494 w 6159686"/>
              <a:gd name="connsiteY69" fmla="*/ 6297218 h 6857997"/>
              <a:gd name="connsiteX70" fmla="*/ 5816251 w 6159686"/>
              <a:gd name="connsiteY70" fmla="*/ 6297218 h 6857997"/>
              <a:gd name="connsiteX71" fmla="*/ 5816251 w 6159686"/>
              <a:gd name="connsiteY71" fmla="*/ 6413147 h 6857997"/>
              <a:gd name="connsiteX72" fmla="*/ 5745410 w 6159686"/>
              <a:gd name="connsiteY72" fmla="*/ 6297218 h 6857997"/>
              <a:gd name="connsiteX73" fmla="*/ 5692366 w 6159686"/>
              <a:gd name="connsiteY73" fmla="*/ 6297218 h 6857997"/>
              <a:gd name="connsiteX74" fmla="*/ 5531772 w 6159686"/>
              <a:gd name="connsiteY74" fmla="*/ 6297218 h 6857997"/>
              <a:gd name="connsiteX75" fmla="*/ 5531772 w 6159686"/>
              <a:gd name="connsiteY75" fmla="*/ 6490983 h 6857997"/>
              <a:gd name="connsiteX76" fmla="*/ 5654773 w 6159686"/>
              <a:gd name="connsiteY76" fmla="*/ 6490983 h 6857997"/>
              <a:gd name="connsiteX77" fmla="*/ 5654773 w 6159686"/>
              <a:gd name="connsiteY77" fmla="*/ 6449989 h 6857997"/>
              <a:gd name="connsiteX78" fmla="*/ 5574957 w 6159686"/>
              <a:gd name="connsiteY78" fmla="*/ 6449989 h 6857997"/>
              <a:gd name="connsiteX79" fmla="*/ 5574957 w 6159686"/>
              <a:gd name="connsiteY79" fmla="*/ 6337924 h 6857997"/>
              <a:gd name="connsiteX80" fmla="*/ 5654773 w 6159686"/>
              <a:gd name="connsiteY80" fmla="*/ 6337924 h 6857997"/>
              <a:gd name="connsiteX81" fmla="*/ 5654773 w 6159686"/>
              <a:gd name="connsiteY81" fmla="*/ 6297218 h 6857997"/>
              <a:gd name="connsiteX82" fmla="*/ 5531772 w 6159686"/>
              <a:gd name="connsiteY82" fmla="*/ 6297218 h 6857997"/>
              <a:gd name="connsiteX83" fmla="*/ 5186754 w 6159686"/>
              <a:gd name="connsiteY83" fmla="*/ 6297218 h 6857997"/>
              <a:gd name="connsiteX84" fmla="*/ 5254366 w 6159686"/>
              <a:gd name="connsiteY84" fmla="*/ 6490983 h 6857997"/>
              <a:gd name="connsiteX85" fmla="*/ 5301376 w 6159686"/>
              <a:gd name="connsiteY85" fmla="*/ 6490983 h 6857997"/>
              <a:gd name="connsiteX86" fmla="*/ 5229228 w 6159686"/>
              <a:gd name="connsiteY86" fmla="*/ 6297218 h 6857997"/>
              <a:gd name="connsiteX87" fmla="*/ 5186754 w 6159686"/>
              <a:gd name="connsiteY87" fmla="*/ 6297218 h 6857997"/>
              <a:gd name="connsiteX88" fmla="*/ 4876964 w 6159686"/>
              <a:gd name="connsiteY88" fmla="*/ 6297218 h 6857997"/>
              <a:gd name="connsiteX89" fmla="*/ 4877041 w 6159686"/>
              <a:gd name="connsiteY89" fmla="*/ 6490983 h 6857997"/>
              <a:gd name="connsiteX90" fmla="*/ 5000042 w 6159686"/>
              <a:gd name="connsiteY90" fmla="*/ 6490983 h 6857997"/>
              <a:gd name="connsiteX91" fmla="*/ 5000042 w 6159686"/>
              <a:gd name="connsiteY91" fmla="*/ 6449989 h 6857997"/>
              <a:gd name="connsiteX92" fmla="*/ 4920168 w 6159686"/>
              <a:gd name="connsiteY92" fmla="*/ 6449989 h 6857997"/>
              <a:gd name="connsiteX93" fmla="*/ 4920168 w 6159686"/>
              <a:gd name="connsiteY93" fmla="*/ 6337924 h 6857997"/>
              <a:gd name="connsiteX94" fmla="*/ 4999965 w 6159686"/>
              <a:gd name="connsiteY94" fmla="*/ 6337924 h 6857997"/>
              <a:gd name="connsiteX95" fmla="*/ 4999965 w 6159686"/>
              <a:gd name="connsiteY95" fmla="*/ 6297218 h 6857997"/>
              <a:gd name="connsiteX96" fmla="*/ 4876964 w 6159686"/>
              <a:gd name="connsiteY96" fmla="*/ 6297218 h 6857997"/>
              <a:gd name="connsiteX97" fmla="*/ 4760036 w 6159686"/>
              <a:gd name="connsiteY97" fmla="*/ 6297218 h 6857997"/>
              <a:gd name="connsiteX98" fmla="*/ 4760036 w 6159686"/>
              <a:gd name="connsiteY98" fmla="*/ 6333734 h 6857997"/>
              <a:gd name="connsiteX99" fmla="*/ 4775911 w 6159686"/>
              <a:gd name="connsiteY99" fmla="*/ 6333734 h 6857997"/>
              <a:gd name="connsiteX100" fmla="*/ 4803240 w 6159686"/>
              <a:gd name="connsiteY100" fmla="*/ 6356797 h 6857997"/>
              <a:gd name="connsiteX101" fmla="*/ 4775911 w 6159686"/>
              <a:gd name="connsiteY101" fmla="*/ 6379859 h 6857997"/>
              <a:gd name="connsiteX102" fmla="*/ 4760036 w 6159686"/>
              <a:gd name="connsiteY102" fmla="*/ 6379859 h 6857997"/>
              <a:gd name="connsiteX103" fmla="*/ 4760036 w 6159686"/>
              <a:gd name="connsiteY103" fmla="*/ 6416164 h 6857997"/>
              <a:gd name="connsiteX104" fmla="*/ 4765801 w 6159686"/>
              <a:gd name="connsiteY104" fmla="*/ 6416164 h 6857997"/>
              <a:gd name="connsiteX105" fmla="*/ 4771260 w 6159686"/>
              <a:gd name="connsiteY105" fmla="*/ 6416049 h 6857997"/>
              <a:gd name="connsiteX106" fmla="*/ 4809236 w 6159686"/>
              <a:gd name="connsiteY106" fmla="*/ 6491002 h 6857997"/>
              <a:gd name="connsiteX107" fmla="*/ 4856745 w 6159686"/>
              <a:gd name="connsiteY107" fmla="*/ 6491002 h 6857997"/>
              <a:gd name="connsiteX108" fmla="*/ 4813330 w 6159686"/>
              <a:gd name="connsiteY108" fmla="*/ 6408246 h 6857997"/>
              <a:gd name="connsiteX109" fmla="*/ 4846963 w 6159686"/>
              <a:gd name="connsiteY109" fmla="*/ 6356547 h 6857997"/>
              <a:gd name="connsiteX110" fmla="*/ 4784098 w 6159686"/>
              <a:gd name="connsiteY110" fmla="*/ 6297218 h 6857997"/>
              <a:gd name="connsiteX111" fmla="*/ 4760036 w 6159686"/>
              <a:gd name="connsiteY111" fmla="*/ 6297218 h 6857997"/>
              <a:gd name="connsiteX112" fmla="*/ 4703705 w 6159686"/>
              <a:gd name="connsiteY112" fmla="*/ 6297218 h 6857997"/>
              <a:gd name="connsiteX113" fmla="*/ 4703782 w 6159686"/>
              <a:gd name="connsiteY113" fmla="*/ 6490887 h 6857997"/>
              <a:gd name="connsiteX114" fmla="*/ 4746967 w 6159686"/>
              <a:gd name="connsiteY114" fmla="*/ 6490887 h 6857997"/>
              <a:gd name="connsiteX115" fmla="*/ 4746967 w 6159686"/>
              <a:gd name="connsiteY115" fmla="*/ 6297218 h 6857997"/>
              <a:gd name="connsiteX116" fmla="*/ 4703705 w 6159686"/>
              <a:gd name="connsiteY116" fmla="*/ 6297218 h 6857997"/>
              <a:gd name="connsiteX117" fmla="*/ 3843561 w 6159686"/>
              <a:gd name="connsiteY117" fmla="*/ 6297218 h 6857997"/>
              <a:gd name="connsiteX118" fmla="*/ 3810754 w 6159686"/>
              <a:gd name="connsiteY118" fmla="*/ 6363658 h 6857997"/>
              <a:gd name="connsiteX119" fmla="*/ 3831415 w 6159686"/>
              <a:gd name="connsiteY119" fmla="*/ 6406055 h 6857997"/>
              <a:gd name="connsiteX120" fmla="*/ 3891666 w 6159686"/>
              <a:gd name="connsiteY120" fmla="*/ 6297218 h 6857997"/>
              <a:gd name="connsiteX121" fmla="*/ 3843561 w 6159686"/>
              <a:gd name="connsiteY121" fmla="*/ 6297218 h 6857997"/>
              <a:gd name="connsiteX122" fmla="*/ 3713218 w 6159686"/>
              <a:gd name="connsiteY122" fmla="*/ 6297218 h 6857997"/>
              <a:gd name="connsiteX123" fmla="*/ 3780484 w 6159686"/>
              <a:gd name="connsiteY123" fmla="*/ 6420219 h 6857997"/>
              <a:gd name="connsiteX124" fmla="*/ 3780484 w 6159686"/>
              <a:gd name="connsiteY124" fmla="*/ 6491060 h 6857997"/>
              <a:gd name="connsiteX125" fmla="*/ 3823669 w 6159686"/>
              <a:gd name="connsiteY125" fmla="*/ 6491060 h 6857997"/>
              <a:gd name="connsiteX126" fmla="*/ 3823669 w 6159686"/>
              <a:gd name="connsiteY126" fmla="*/ 6420104 h 6857997"/>
              <a:gd name="connsiteX127" fmla="*/ 3803393 w 6159686"/>
              <a:gd name="connsiteY127" fmla="*/ 6378572 h 6857997"/>
              <a:gd name="connsiteX128" fmla="*/ 3803393 w 6159686"/>
              <a:gd name="connsiteY128" fmla="*/ 6378706 h 6857997"/>
              <a:gd name="connsiteX129" fmla="*/ 3763764 w 6159686"/>
              <a:gd name="connsiteY129" fmla="*/ 6297218 h 6857997"/>
              <a:gd name="connsiteX130" fmla="*/ 3713218 w 6159686"/>
              <a:gd name="connsiteY130" fmla="*/ 6297218 h 6857997"/>
              <a:gd name="connsiteX131" fmla="*/ 5013168 w 6159686"/>
              <a:gd name="connsiteY131" fmla="*/ 6297198 h 6857997"/>
              <a:gd name="connsiteX132" fmla="*/ 5013168 w 6159686"/>
              <a:gd name="connsiteY132" fmla="*/ 6337923 h 6857997"/>
              <a:gd name="connsiteX133" fmla="*/ 5052279 w 6159686"/>
              <a:gd name="connsiteY133" fmla="*/ 6337923 h 6857997"/>
              <a:gd name="connsiteX134" fmla="*/ 5052279 w 6159686"/>
              <a:gd name="connsiteY134" fmla="*/ 6490982 h 6857997"/>
              <a:gd name="connsiteX135" fmla="*/ 5095464 w 6159686"/>
              <a:gd name="connsiteY135" fmla="*/ 6490982 h 6857997"/>
              <a:gd name="connsiteX136" fmla="*/ 5095464 w 6159686"/>
              <a:gd name="connsiteY136" fmla="*/ 6337923 h 6857997"/>
              <a:gd name="connsiteX137" fmla="*/ 5145068 w 6159686"/>
              <a:gd name="connsiteY137" fmla="*/ 6337923 h 6857997"/>
              <a:gd name="connsiteX138" fmla="*/ 5145068 w 6159686"/>
              <a:gd name="connsiteY138" fmla="*/ 6297198 h 6857997"/>
              <a:gd name="connsiteX139" fmla="*/ 5013168 w 6159686"/>
              <a:gd name="connsiteY139" fmla="*/ 6297198 h 6857997"/>
              <a:gd name="connsiteX140" fmla="*/ 4329800 w 6159686"/>
              <a:gd name="connsiteY140" fmla="*/ 6296564 h 6857997"/>
              <a:gd name="connsiteX141" fmla="*/ 4329800 w 6159686"/>
              <a:gd name="connsiteY141" fmla="*/ 6490329 h 6857997"/>
              <a:gd name="connsiteX142" fmla="*/ 4373254 w 6159686"/>
              <a:gd name="connsiteY142" fmla="*/ 6490329 h 6857997"/>
              <a:gd name="connsiteX143" fmla="*/ 4373254 w 6159686"/>
              <a:gd name="connsiteY143" fmla="*/ 6337558 h 6857997"/>
              <a:gd name="connsiteX144" fmla="*/ 4453801 w 6159686"/>
              <a:gd name="connsiteY144" fmla="*/ 6337558 h 6857997"/>
              <a:gd name="connsiteX145" fmla="*/ 4453801 w 6159686"/>
              <a:gd name="connsiteY145" fmla="*/ 6296564 h 6857997"/>
              <a:gd name="connsiteX146" fmla="*/ 4329800 w 6159686"/>
              <a:gd name="connsiteY146" fmla="*/ 6296564 h 6857997"/>
              <a:gd name="connsiteX147" fmla="*/ 4564406 w 6159686"/>
              <a:gd name="connsiteY147" fmla="*/ 6293354 h 6857997"/>
              <a:gd name="connsiteX148" fmla="*/ 4470656 w 6159686"/>
              <a:gd name="connsiteY148" fmla="*/ 6394234 h 6857997"/>
              <a:gd name="connsiteX149" fmla="*/ 4571498 w 6159686"/>
              <a:gd name="connsiteY149" fmla="*/ 6495076 h 6857997"/>
              <a:gd name="connsiteX150" fmla="*/ 4643684 w 6159686"/>
              <a:gd name="connsiteY150" fmla="*/ 6466113 h 6857997"/>
              <a:gd name="connsiteX151" fmla="*/ 4611915 w 6159686"/>
              <a:gd name="connsiteY151" fmla="*/ 6435939 h 6857997"/>
              <a:gd name="connsiteX152" fmla="*/ 4571498 w 6159686"/>
              <a:gd name="connsiteY152" fmla="*/ 6452449 h 6857997"/>
              <a:gd name="connsiteX153" fmla="*/ 4515475 w 6159686"/>
              <a:gd name="connsiteY153" fmla="*/ 6393965 h 6857997"/>
              <a:gd name="connsiteX154" fmla="*/ 4564406 w 6159686"/>
              <a:gd name="connsiteY154" fmla="*/ 6335636 h 6857997"/>
              <a:gd name="connsiteX155" fmla="*/ 4564406 w 6159686"/>
              <a:gd name="connsiteY155" fmla="*/ 6293354 h 6857997"/>
              <a:gd name="connsiteX156" fmla="*/ 4577552 w 6159686"/>
              <a:gd name="connsiteY156" fmla="*/ 6293297 h 6857997"/>
              <a:gd name="connsiteX157" fmla="*/ 4577552 w 6159686"/>
              <a:gd name="connsiteY157" fmla="*/ 6335578 h 6857997"/>
              <a:gd name="connsiteX158" fmla="*/ 4627271 w 6159686"/>
              <a:gd name="connsiteY158" fmla="*/ 6394023 h 6857997"/>
              <a:gd name="connsiteX159" fmla="*/ 4619795 w 6159686"/>
              <a:gd name="connsiteY159" fmla="*/ 6425369 h 6857997"/>
              <a:gd name="connsiteX160" fmla="*/ 4652333 w 6159686"/>
              <a:gd name="connsiteY160" fmla="*/ 6456235 h 6857997"/>
              <a:gd name="connsiteX161" fmla="*/ 4672090 w 6159686"/>
              <a:gd name="connsiteY161" fmla="*/ 6394292 h 6857997"/>
              <a:gd name="connsiteX162" fmla="*/ 4577552 w 6159686"/>
              <a:gd name="connsiteY162" fmla="*/ 6293297 h 6857997"/>
              <a:gd name="connsiteX163" fmla="*/ 5406004 w 6159686"/>
              <a:gd name="connsiteY163" fmla="*/ 6293105 h 6857997"/>
              <a:gd name="connsiteX164" fmla="*/ 5305700 w 6159686"/>
              <a:gd name="connsiteY164" fmla="*/ 6394235 h 6857997"/>
              <a:gd name="connsiteX165" fmla="*/ 5407099 w 6159686"/>
              <a:gd name="connsiteY165" fmla="*/ 6495077 h 6857997"/>
              <a:gd name="connsiteX166" fmla="*/ 5495141 w 6159686"/>
              <a:gd name="connsiteY166" fmla="*/ 6434037 h 6857997"/>
              <a:gd name="connsiteX167" fmla="*/ 5496660 w 6159686"/>
              <a:gd name="connsiteY167" fmla="*/ 6428771 h 6857997"/>
              <a:gd name="connsiteX168" fmla="*/ 5453359 w 6159686"/>
              <a:gd name="connsiteY168" fmla="*/ 6428771 h 6857997"/>
              <a:gd name="connsiteX169" fmla="*/ 5407061 w 6159686"/>
              <a:gd name="connsiteY169" fmla="*/ 6454909 h 6857997"/>
              <a:gd name="connsiteX170" fmla="*/ 5349942 w 6159686"/>
              <a:gd name="connsiteY170" fmla="*/ 6394235 h 6857997"/>
              <a:gd name="connsiteX171" fmla="*/ 5405965 w 6159686"/>
              <a:gd name="connsiteY171" fmla="*/ 6333561 h 6857997"/>
              <a:gd name="connsiteX172" fmla="*/ 5449515 w 6159686"/>
              <a:gd name="connsiteY172" fmla="*/ 6356720 h 6857997"/>
              <a:gd name="connsiteX173" fmla="*/ 5490567 w 6159686"/>
              <a:gd name="connsiteY173" fmla="*/ 6340422 h 6857997"/>
              <a:gd name="connsiteX174" fmla="*/ 5406004 w 6159686"/>
              <a:gd name="connsiteY174" fmla="*/ 6293105 h 6857997"/>
              <a:gd name="connsiteX175" fmla="*/ 4203225 w 6159686"/>
              <a:gd name="connsiteY175" fmla="*/ 6293105 h 6857997"/>
              <a:gd name="connsiteX176" fmla="*/ 4102921 w 6159686"/>
              <a:gd name="connsiteY176" fmla="*/ 6394235 h 6857997"/>
              <a:gd name="connsiteX177" fmla="*/ 4204320 w 6159686"/>
              <a:gd name="connsiteY177" fmla="*/ 6495077 h 6857997"/>
              <a:gd name="connsiteX178" fmla="*/ 4292362 w 6159686"/>
              <a:gd name="connsiteY178" fmla="*/ 6434037 h 6857997"/>
              <a:gd name="connsiteX179" fmla="*/ 4293092 w 6159686"/>
              <a:gd name="connsiteY179" fmla="*/ 6431443 h 6857997"/>
              <a:gd name="connsiteX180" fmla="*/ 4249293 w 6159686"/>
              <a:gd name="connsiteY180" fmla="*/ 6431443 h 6857997"/>
              <a:gd name="connsiteX181" fmla="*/ 4204243 w 6159686"/>
              <a:gd name="connsiteY181" fmla="*/ 6454909 h 6857997"/>
              <a:gd name="connsiteX182" fmla="*/ 4147105 w 6159686"/>
              <a:gd name="connsiteY182" fmla="*/ 6394235 h 6857997"/>
              <a:gd name="connsiteX183" fmla="*/ 4203148 w 6159686"/>
              <a:gd name="connsiteY183" fmla="*/ 6333561 h 6857997"/>
              <a:gd name="connsiteX184" fmla="*/ 4247351 w 6159686"/>
              <a:gd name="connsiteY184" fmla="*/ 6357738 h 6857997"/>
              <a:gd name="connsiteX185" fmla="*/ 4288326 w 6159686"/>
              <a:gd name="connsiteY185" fmla="*/ 6341460 h 6857997"/>
              <a:gd name="connsiteX186" fmla="*/ 4203225 w 6159686"/>
              <a:gd name="connsiteY186" fmla="*/ 6293105 h 6857997"/>
              <a:gd name="connsiteX187" fmla="*/ 3984859 w 6159686"/>
              <a:gd name="connsiteY187" fmla="*/ 6293105 h 6857997"/>
              <a:gd name="connsiteX188" fmla="*/ 3884555 w 6159686"/>
              <a:gd name="connsiteY188" fmla="*/ 6394235 h 6857997"/>
              <a:gd name="connsiteX189" fmla="*/ 3985954 w 6159686"/>
              <a:gd name="connsiteY189" fmla="*/ 6495077 h 6857997"/>
              <a:gd name="connsiteX190" fmla="*/ 4074015 w 6159686"/>
              <a:gd name="connsiteY190" fmla="*/ 6434037 h 6857997"/>
              <a:gd name="connsiteX191" fmla="*/ 4074746 w 6159686"/>
              <a:gd name="connsiteY191" fmla="*/ 6431443 h 6857997"/>
              <a:gd name="connsiteX192" fmla="*/ 4030965 w 6159686"/>
              <a:gd name="connsiteY192" fmla="*/ 6431443 h 6857997"/>
              <a:gd name="connsiteX193" fmla="*/ 3985897 w 6159686"/>
              <a:gd name="connsiteY193" fmla="*/ 6454909 h 6857997"/>
              <a:gd name="connsiteX194" fmla="*/ 3928778 w 6159686"/>
              <a:gd name="connsiteY194" fmla="*/ 6394235 h 6857997"/>
              <a:gd name="connsiteX195" fmla="*/ 3984801 w 6159686"/>
              <a:gd name="connsiteY195" fmla="*/ 6333561 h 6857997"/>
              <a:gd name="connsiteX196" fmla="*/ 4029005 w 6159686"/>
              <a:gd name="connsiteY196" fmla="*/ 6357738 h 6857997"/>
              <a:gd name="connsiteX197" fmla="*/ 4069979 w 6159686"/>
              <a:gd name="connsiteY197" fmla="*/ 6341460 h 6857997"/>
              <a:gd name="connsiteX198" fmla="*/ 3984859 w 6159686"/>
              <a:gd name="connsiteY198" fmla="*/ 6293105 h 6857997"/>
              <a:gd name="connsiteX199" fmla="*/ 4614029 w 6159686"/>
              <a:gd name="connsiteY199" fmla="*/ 6245768 h 6857997"/>
              <a:gd name="connsiteX200" fmla="*/ 4592685 w 6159686"/>
              <a:gd name="connsiteY200" fmla="*/ 6266703 h 6857997"/>
              <a:gd name="connsiteX201" fmla="*/ 4592696 w 6159686"/>
              <a:gd name="connsiteY201" fmla="*/ 6267639 h 6857997"/>
              <a:gd name="connsiteX202" fmla="*/ 4612878 w 6159686"/>
              <a:gd name="connsiteY202" fmla="*/ 6288692 h 6857997"/>
              <a:gd name="connsiteX203" fmla="*/ 4614029 w 6159686"/>
              <a:gd name="connsiteY203" fmla="*/ 6288684 h 6857997"/>
              <a:gd name="connsiteX204" fmla="*/ 4614068 w 6159686"/>
              <a:gd name="connsiteY204" fmla="*/ 6288684 h 6857997"/>
              <a:gd name="connsiteX205" fmla="*/ 4635920 w 6159686"/>
              <a:gd name="connsiteY205" fmla="*/ 6267639 h 6857997"/>
              <a:gd name="connsiteX206" fmla="*/ 4614629 w 6159686"/>
              <a:gd name="connsiteY206" fmla="*/ 6245768 h 6857997"/>
              <a:gd name="connsiteX207" fmla="*/ 4614029 w 6159686"/>
              <a:gd name="connsiteY207" fmla="*/ 6245768 h 6857997"/>
              <a:gd name="connsiteX208" fmla="*/ 4528716 w 6159686"/>
              <a:gd name="connsiteY208" fmla="*/ 6245768 h 6857997"/>
              <a:gd name="connsiteX209" fmla="*/ 4507391 w 6159686"/>
              <a:gd name="connsiteY209" fmla="*/ 6266723 h 6857997"/>
              <a:gd name="connsiteX210" fmla="*/ 4507403 w 6159686"/>
              <a:gd name="connsiteY210" fmla="*/ 6267639 h 6857997"/>
              <a:gd name="connsiteX211" fmla="*/ 4527546 w 6159686"/>
              <a:gd name="connsiteY211" fmla="*/ 6288692 h 6857997"/>
              <a:gd name="connsiteX212" fmla="*/ 4528716 w 6159686"/>
              <a:gd name="connsiteY212" fmla="*/ 6288684 h 6857997"/>
              <a:gd name="connsiteX213" fmla="*/ 4528755 w 6159686"/>
              <a:gd name="connsiteY213" fmla="*/ 6288684 h 6857997"/>
              <a:gd name="connsiteX214" fmla="*/ 4550349 w 6159686"/>
              <a:gd name="connsiteY214" fmla="*/ 6268282 h 6857997"/>
              <a:gd name="connsiteX215" fmla="*/ 4550357 w 6159686"/>
              <a:gd name="connsiteY215" fmla="*/ 6267639 h 6857997"/>
              <a:gd name="connsiteX216" fmla="*/ 4529141 w 6159686"/>
              <a:gd name="connsiteY216" fmla="*/ 6245770 h 6857997"/>
              <a:gd name="connsiteX217" fmla="*/ 4528716 w 6159686"/>
              <a:gd name="connsiteY217" fmla="*/ 6245768 h 6857997"/>
              <a:gd name="connsiteX218" fmla="*/ 0 w 6159686"/>
              <a:gd name="connsiteY218" fmla="*/ 13647 h 6857997"/>
              <a:gd name="connsiteX219" fmla="*/ 6159686 w 6159686"/>
              <a:gd name="connsiteY219" fmla="*/ 0 h 6857997"/>
              <a:gd name="connsiteX220" fmla="*/ 6159686 w 6159686"/>
              <a:gd name="connsiteY220" fmla="*/ 6857997 h 6857997"/>
              <a:gd name="connsiteX221" fmla="*/ 95534 w 6159686"/>
              <a:gd name="connsiteY221" fmla="*/ 6857997 h 6857997"/>
              <a:gd name="connsiteX222" fmla="*/ 0 w 6159686"/>
              <a:gd name="connsiteY222" fmla="*/ 13647 h 6857997"/>
              <a:gd name="connsiteX0" fmla="*/ 5188928 w 6173334"/>
              <a:gd name="connsiteY0" fmla="*/ 6424447 h 6871645"/>
              <a:gd name="connsiteX1" fmla="*/ 5174879 w 6173334"/>
              <a:gd name="connsiteY1" fmla="*/ 6463788 h 6871645"/>
              <a:gd name="connsiteX2" fmla="*/ 5244605 w 6173334"/>
              <a:gd name="connsiteY2" fmla="*/ 6463788 h 6871645"/>
              <a:gd name="connsiteX3" fmla="*/ 5230864 w 6173334"/>
              <a:gd name="connsiteY3" fmla="*/ 6424447 h 6871645"/>
              <a:gd name="connsiteX4" fmla="*/ 5188928 w 6173334"/>
              <a:gd name="connsiteY4" fmla="*/ 6424447 h 6871645"/>
              <a:gd name="connsiteX5" fmla="*/ 4400048 w 6173334"/>
              <a:gd name="connsiteY5" fmla="*/ 6380839 h 6871645"/>
              <a:gd name="connsiteX6" fmla="*/ 4400048 w 6173334"/>
              <a:gd name="connsiteY6" fmla="*/ 6419065 h 6871645"/>
              <a:gd name="connsiteX7" fmla="*/ 4455110 w 6173334"/>
              <a:gd name="connsiteY7" fmla="*/ 6419065 h 6871645"/>
              <a:gd name="connsiteX8" fmla="*/ 4455110 w 6173334"/>
              <a:gd name="connsiteY8" fmla="*/ 6380839 h 6871645"/>
              <a:gd name="connsiteX9" fmla="*/ 4400048 w 6173334"/>
              <a:gd name="connsiteY9" fmla="*/ 6380839 h 6871645"/>
              <a:gd name="connsiteX10" fmla="*/ 4209262 w 6173334"/>
              <a:gd name="connsiteY10" fmla="*/ 6380839 h 6871645"/>
              <a:gd name="connsiteX11" fmla="*/ 4209262 w 6173334"/>
              <a:gd name="connsiteY11" fmla="*/ 6418278 h 6871645"/>
              <a:gd name="connsiteX12" fmla="*/ 4309373 w 6173334"/>
              <a:gd name="connsiteY12" fmla="*/ 6418278 h 6871645"/>
              <a:gd name="connsiteX13" fmla="*/ 4308893 w 6173334"/>
              <a:gd name="connsiteY13" fmla="*/ 6380839 h 6871645"/>
              <a:gd name="connsiteX14" fmla="*/ 4209262 w 6173334"/>
              <a:gd name="connsiteY14" fmla="*/ 6380839 h 6871645"/>
              <a:gd name="connsiteX15" fmla="*/ 3990992 w 6173334"/>
              <a:gd name="connsiteY15" fmla="*/ 6380839 h 6871645"/>
              <a:gd name="connsiteX16" fmla="*/ 3990992 w 6173334"/>
              <a:gd name="connsiteY16" fmla="*/ 6418278 h 6871645"/>
              <a:gd name="connsiteX17" fmla="*/ 4091104 w 6173334"/>
              <a:gd name="connsiteY17" fmla="*/ 6418278 h 6871645"/>
              <a:gd name="connsiteX18" fmla="*/ 4090565 w 6173334"/>
              <a:gd name="connsiteY18" fmla="*/ 6380839 h 6871645"/>
              <a:gd name="connsiteX19" fmla="*/ 3990992 w 6173334"/>
              <a:gd name="connsiteY19" fmla="*/ 6380839 h 6871645"/>
              <a:gd name="connsiteX20" fmla="*/ 5601732 w 6173334"/>
              <a:gd name="connsiteY20" fmla="*/ 6378168 h 6871645"/>
              <a:gd name="connsiteX21" fmla="*/ 5601732 w 6173334"/>
              <a:gd name="connsiteY21" fmla="*/ 6416164 h 6871645"/>
              <a:gd name="connsiteX22" fmla="*/ 5660734 w 6173334"/>
              <a:gd name="connsiteY22" fmla="*/ 6416164 h 6871645"/>
              <a:gd name="connsiteX23" fmla="*/ 5660734 w 6173334"/>
              <a:gd name="connsiteY23" fmla="*/ 6378168 h 6871645"/>
              <a:gd name="connsiteX24" fmla="*/ 5601732 w 6173334"/>
              <a:gd name="connsiteY24" fmla="*/ 6378168 h 6871645"/>
              <a:gd name="connsiteX25" fmla="*/ 5412137 w 6173334"/>
              <a:gd name="connsiteY25" fmla="*/ 6378168 h 6871645"/>
              <a:gd name="connsiteX26" fmla="*/ 5412137 w 6173334"/>
              <a:gd name="connsiteY26" fmla="*/ 6415626 h 6871645"/>
              <a:gd name="connsiteX27" fmla="*/ 5512652 w 6173334"/>
              <a:gd name="connsiteY27" fmla="*/ 6415626 h 6871645"/>
              <a:gd name="connsiteX28" fmla="*/ 5511230 w 6173334"/>
              <a:gd name="connsiteY28" fmla="*/ 6378168 h 6871645"/>
              <a:gd name="connsiteX29" fmla="*/ 5412137 w 6173334"/>
              <a:gd name="connsiteY29" fmla="*/ 6378168 h 6871645"/>
              <a:gd name="connsiteX30" fmla="*/ 4947020 w 6173334"/>
              <a:gd name="connsiteY30" fmla="*/ 6378168 h 6871645"/>
              <a:gd name="connsiteX31" fmla="*/ 4947020 w 6173334"/>
              <a:gd name="connsiteY31" fmla="*/ 6416164 h 6871645"/>
              <a:gd name="connsiteX32" fmla="*/ 5002293 w 6173334"/>
              <a:gd name="connsiteY32" fmla="*/ 6416164 h 6871645"/>
              <a:gd name="connsiteX33" fmla="*/ 5002293 w 6173334"/>
              <a:gd name="connsiteY33" fmla="*/ 6378168 h 6871645"/>
              <a:gd name="connsiteX34" fmla="*/ 4947020 w 6173334"/>
              <a:gd name="connsiteY34" fmla="*/ 6378168 h 6871645"/>
              <a:gd name="connsiteX35" fmla="*/ 5706014 w 6173334"/>
              <a:gd name="connsiteY35" fmla="*/ 6321972 h 6871645"/>
              <a:gd name="connsiteX36" fmla="*/ 5706014 w 6173334"/>
              <a:gd name="connsiteY36" fmla="*/ 6490983 h 6871645"/>
              <a:gd name="connsiteX37" fmla="*/ 5748930 w 6173334"/>
              <a:gd name="connsiteY37" fmla="*/ 6490983 h 6871645"/>
              <a:gd name="connsiteX38" fmla="*/ 5748930 w 6173334"/>
              <a:gd name="connsiteY38" fmla="*/ 6390449 h 6871645"/>
              <a:gd name="connsiteX39" fmla="*/ 5706014 w 6173334"/>
              <a:gd name="connsiteY39" fmla="*/ 6321972 h 6871645"/>
              <a:gd name="connsiteX40" fmla="*/ 3595851 w 6173334"/>
              <a:gd name="connsiteY40" fmla="*/ 6309633 h 6871645"/>
              <a:gd name="connsiteX41" fmla="*/ 3595851 w 6173334"/>
              <a:gd name="connsiteY41" fmla="*/ 6478221 h 6871645"/>
              <a:gd name="connsiteX42" fmla="*/ 3636999 w 6173334"/>
              <a:gd name="connsiteY42" fmla="*/ 6445088 h 6871645"/>
              <a:gd name="connsiteX43" fmla="*/ 3636999 w 6173334"/>
              <a:gd name="connsiteY43" fmla="*/ 6410359 h 6871645"/>
              <a:gd name="connsiteX44" fmla="*/ 3636999 w 6173334"/>
              <a:gd name="connsiteY44" fmla="*/ 6374824 h 6871645"/>
              <a:gd name="connsiteX45" fmla="*/ 3636999 w 6173334"/>
              <a:gd name="connsiteY45" fmla="*/ 6344688 h 6871645"/>
              <a:gd name="connsiteX46" fmla="*/ 3595851 w 6173334"/>
              <a:gd name="connsiteY46" fmla="*/ 6309633 h 6871645"/>
              <a:gd name="connsiteX47" fmla="*/ 3601520 w 6173334"/>
              <a:gd name="connsiteY47" fmla="*/ 6297237 h 6871645"/>
              <a:gd name="connsiteX48" fmla="*/ 3643571 w 6173334"/>
              <a:gd name="connsiteY48" fmla="*/ 6333003 h 6871645"/>
              <a:gd name="connsiteX49" fmla="*/ 3658005 w 6173334"/>
              <a:gd name="connsiteY49" fmla="*/ 6333003 h 6871645"/>
              <a:gd name="connsiteX50" fmla="*/ 3682451 w 6173334"/>
              <a:gd name="connsiteY50" fmla="*/ 6353779 h 6871645"/>
              <a:gd name="connsiteX51" fmla="*/ 3658543 w 6173334"/>
              <a:gd name="connsiteY51" fmla="*/ 6374862 h 6871645"/>
              <a:gd name="connsiteX52" fmla="*/ 3650164 w 6173334"/>
              <a:gd name="connsiteY52" fmla="*/ 6374862 h 6871645"/>
              <a:gd name="connsiteX53" fmla="*/ 3650164 w 6173334"/>
              <a:gd name="connsiteY53" fmla="*/ 6410360 h 6871645"/>
              <a:gd name="connsiteX54" fmla="*/ 3665001 w 6173334"/>
              <a:gd name="connsiteY54" fmla="*/ 6410360 h 6871645"/>
              <a:gd name="connsiteX55" fmla="*/ 3691792 w 6173334"/>
              <a:gd name="connsiteY55" fmla="*/ 6433038 h 6871645"/>
              <a:gd name="connsiteX56" fmla="*/ 3665001 w 6173334"/>
              <a:gd name="connsiteY56" fmla="*/ 6455735 h 6871645"/>
              <a:gd name="connsiteX57" fmla="*/ 3643533 w 6173334"/>
              <a:gd name="connsiteY57" fmla="*/ 6455735 h 6871645"/>
              <a:gd name="connsiteX58" fmla="*/ 3599733 w 6173334"/>
              <a:gd name="connsiteY58" fmla="*/ 6490983 h 6871645"/>
              <a:gd name="connsiteX59" fmla="*/ 3674033 w 6173334"/>
              <a:gd name="connsiteY59" fmla="*/ 6490983 h 6871645"/>
              <a:gd name="connsiteX60" fmla="*/ 3734708 w 6173334"/>
              <a:gd name="connsiteY60" fmla="*/ 6436055 h 6871645"/>
              <a:gd name="connsiteX61" fmla="*/ 3699825 w 6173334"/>
              <a:gd name="connsiteY61" fmla="*/ 6390679 h 6871645"/>
              <a:gd name="connsiteX62" fmla="*/ 3724810 w 6173334"/>
              <a:gd name="connsiteY62" fmla="*/ 6349128 h 6871645"/>
              <a:gd name="connsiteX63" fmla="*/ 3661387 w 6173334"/>
              <a:gd name="connsiteY63" fmla="*/ 6297237 h 6871645"/>
              <a:gd name="connsiteX64" fmla="*/ 3601520 w 6173334"/>
              <a:gd name="connsiteY64" fmla="*/ 6297237 h 6871645"/>
              <a:gd name="connsiteX65" fmla="*/ 5706014 w 6173334"/>
              <a:gd name="connsiteY65" fmla="*/ 6297218 h 6871645"/>
              <a:gd name="connsiteX66" fmla="*/ 5748930 w 6173334"/>
              <a:gd name="connsiteY66" fmla="*/ 6365695 h 6871645"/>
              <a:gd name="connsiteX67" fmla="*/ 5827497 w 6173334"/>
              <a:gd name="connsiteY67" fmla="*/ 6490983 h 6871645"/>
              <a:gd name="connsiteX68" fmla="*/ 5873142 w 6173334"/>
              <a:gd name="connsiteY68" fmla="*/ 6490983 h 6871645"/>
              <a:gd name="connsiteX69" fmla="*/ 5873142 w 6173334"/>
              <a:gd name="connsiteY69" fmla="*/ 6297218 h 6871645"/>
              <a:gd name="connsiteX70" fmla="*/ 5829899 w 6173334"/>
              <a:gd name="connsiteY70" fmla="*/ 6297218 h 6871645"/>
              <a:gd name="connsiteX71" fmla="*/ 5829899 w 6173334"/>
              <a:gd name="connsiteY71" fmla="*/ 6413147 h 6871645"/>
              <a:gd name="connsiteX72" fmla="*/ 5759058 w 6173334"/>
              <a:gd name="connsiteY72" fmla="*/ 6297218 h 6871645"/>
              <a:gd name="connsiteX73" fmla="*/ 5706014 w 6173334"/>
              <a:gd name="connsiteY73" fmla="*/ 6297218 h 6871645"/>
              <a:gd name="connsiteX74" fmla="*/ 5545420 w 6173334"/>
              <a:gd name="connsiteY74" fmla="*/ 6297218 h 6871645"/>
              <a:gd name="connsiteX75" fmla="*/ 5545420 w 6173334"/>
              <a:gd name="connsiteY75" fmla="*/ 6490983 h 6871645"/>
              <a:gd name="connsiteX76" fmla="*/ 5668421 w 6173334"/>
              <a:gd name="connsiteY76" fmla="*/ 6490983 h 6871645"/>
              <a:gd name="connsiteX77" fmla="*/ 5668421 w 6173334"/>
              <a:gd name="connsiteY77" fmla="*/ 6449989 h 6871645"/>
              <a:gd name="connsiteX78" fmla="*/ 5588605 w 6173334"/>
              <a:gd name="connsiteY78" fmla="*/ 6449989 h 6871645"/>
              <a:gd name="connsiteX79" fmla="*/ 5588605 w 6173334"/>
              <a:gd name="connsiteY79" fmla="*/ 6337924 h 6871645"/>
              <a:gd name="connsiteX80" fmla="*/ 5668421 w 6173334"/>
              <a:gd name="connsiteY80" fmla="*/ 6337924 h 6871645"/>
              <a:gd name="connsiteX81" fmla="*/ 5668421 w 6173334"/>
              <a:gd name="connsiteY81" fmla="*/ 6297218 h 6871645"/>
              <a:gd name="connsiteX82" fmla="*/ 5545420 w 6173334"/>
              <a:gd name="connsiteY82" fmla="*/ 6297218 h 6871645"/>
              <a:gd name="connsiteX83" fmla="*/ 5200402 w 6173334"/>
              <a:gd name="connsiteY83" fmla="*/ 6297218 h 6871645"/>
              <a:gd name="connsiteX84" fmla="*/ 5268014 w 6173334"/>
              <a:gd name="connsiteY84" fmla="*/ 6490983 h 6871645"/>
              <a:gd name="connsiteX85" fmla="*/ 5315024 w 6173334"/>
              <a:gd name="connsiteY85" fmla="*/ 6490983 h 6871645"/>
              <a:gd name="connsiteX86" fmla="*/ 5242876 w 6173334"/>
              <a:gd name="connsiteY86" fmla="*/ 6297218 h 6871645"/>
              <a:gd name="connsiteX87" fmla="*/ 5200402 w 6173334"/>
              <a:gd name="connsiteY87" fmla="*/ 6297218 h 6871645"/>
              <a:gd name="connsiteX88" fmla="*/ 4890612 w 6173334"/>
              <a:gd name="connsiteY88" fmla="*/ 6297218 h 6871645"/>
              <a:gd name="connsiteX89" fmla="*/ 4890689 w 6173334"/>
              <a:gd name="connsiteY89" fmla="*/ 6490983 h 6871645"/>
              <a:gd name="connsiteX90" fmla="*/ 5013690 w 6173334"/>
              <a:gd name="connsiteY90" fmla="*/ 6490983 h 6871645"/>
              <a:gd name="connsiteX91" fmla="*/ 5013690 w 6173334"/>
              <a:gd name="connsiteY91" fmla="*/ 6449989 h 6871645"/>
              <a:gd name="connsiteX92" fmla="*/ 4933816 w 6173334"/>
              <a:gd name="connsiteY92" fmla="*/ 6449989 h 6871645"/>
              <a:gd name="connsiteX93" fmla="*/ 4933816 w 6173334"/>
              <a:gd name="connsiteY93" fmla="*/ 6337924 h 6871645"/>
              <a:gd name="connsiteX94" fmla="*/ 5013613 w 6173334"/>
              <a:gd name="connsiteY94" fmla="*/ 6337924 h 6871645"/>
              <a:gd name="connsiteX95" fmla="*/ 5013613 w 6173334"/>
              <a:gd name="connsiteY95" fmla="*/ 6297218 h 6871645"/>
              <a:gd name="connsiteX96" fmla="*/ 4890612 w 6173334"/>
              <a:gd name="connsiteY96" fmla="*/ 6297218 h 6871645"/>
              <a:gd name="connsiteX97" fmla="*/ 4773684 w 6173334"/>
              <a:gd name="connsiteY97" fmla="*/ 6297218 h 6871645"/>
              <a:gd name="connsiteX98" fmla="*/ 4773684 w 6173334"/>
              <a:gd name="connsiteY98" fmla="*/ 6333734 h 6871645"/>
              <a:gd name="connsiteX99" fmla="*/ 4789559 w 6173334"/>
              <a:gd name="connsiteY99" fmla="*/ 6333734 h 6871645"/>
              <a:gd name="connsiteX100" fmla="*/ 4816888 w 6173334"/>
              <a:gd name="connsiteY100" fmla="*/ 6356797 h 6871645"/>
              <a:gd name="connsiteX101" fmla="*/ 4789559 w 6173334"/>
              <a:gd name="connsiteY101" fmla="*/ 6379859 h 6871645"/>
              <a:gd name="connsiteX102" fmla="*/ 4773684 w 6173334"/>
              <a:gd name="connsiteY102" fmla="*/ 6379859 h 6871645"/>
              <a:gd name="connsiteX103" fmla="*/ 4773684 w 6173334"/>
              <a:gd name="connsiteY103" fmla="*/ 6416164 h 6871645"/>
              <a:gd name="connsiteX104" fmla="*/ 4779449 w 6173334"/>
              <a:gd name="connsiteY104" fmla="*/ 6416164 h 6871645"/>
              <a:gd name="connsiteX105" fmla="*/ 4784908 w 6173334"/>
              <a:gd name="connsiteY105" fmla="*/ 6416049 h 6871645"/>
              <a:gd name="connsiteX106" fmla="*/ 4822884 w 6173334"/>
              <a:gd name="connsiteY106" fmla="*/ 6491002 h 6871645"/>
              <a:gd name="connsiteX107" fmla="*/ 4870393 w 6173334"/>
              <a:gd name="connsiteY107" fmla="*/ 6491002 h 6871645"/>
              <a:gd name="connsiteX108" fmla="*/ 4826978 w 6173334"/>
              <a:gd name="connsiteY108" fmla="*/ 6408246 h 6871645"/>
              <a:gd name="connsiteX109" fmla="*/ 4860611 w 6173334"/>
              <a:gd name="connsiteY109" fmla="*/ 6356547 h 6871645"/>
              <a:gd name="connsiteX110" fmla="*/ 4797746 w 6173334"/>
              <a:gd name="connsiteY110" fmla="*/ 6297218 h 6871645"/>
              <a:gd name="connsiteX111" fmla="*/ 4773684 w 6173334"/>
              <a:gd name="connsiteY111" fmla="*/ 6297218 h 6871645"/>
              <a:gd name="connsiteX112" fmla="*/ 4717353 w 6173334"/>
              <a:gd name="connsiteY112" fmla="*/ 6297218 h 6871645"/>
              <a:gd name="connsiteX113" fmla="*/ 4717430 w 6173334"/>
              <a:gd name="connsiteY113" fmla="*/ 6490887 h 6871645"/>
              <a:gd name="connsiteX114" fmla="*/ 4760615 w 6173334"/>
              <a:gd name="connsiteY114" fmla="*/ 6490887 h 6871645"/>
              <a:gd name="connsiteX115" fmla="*/ 4760615 w 6173334"/>
              <a:gd name="connsiteY115" fmla="*/ 6297218 h 6871645"/>
              <a:gd name="connsiteX116" fmla="*/ 4717353 w 6173334"/>
              <a:gd name="connsiteY116" fmla="*/ 6297218 h 6871645"/>
              <a:gd name="connsiteX117" fmla="*/ 3857209 w 6173334"/>
              <a:gd name="connsiteY117" fmla="*/ 6297218 h 6871645"/>
              <a:gd name="connsiteX118" fmla="*/ 3824402 w 6173334"/>
              <a:gd name="connsiteY118" fmla="*/ 6363658 h 6871645"/>
              <a:gd name="connsiteX119" fmla="*/ 3845063 w 6173334"/>
              <a:gd name="connsiteY119" fmla="*/ 6406055 h 6871645"/>
              <a:gd name="connsiteX120" fmla="*/ 3905314 w 6173334"/>
              <a:gd name="connsiteY120" fmla="*/ 6297218 h 6871645"/>
              <a:gd name="connsiteX121" fmla="*/ 3857209 w 6173334"/>
              <a:gd name="connsiteY121" fmla="*/ 6297218 h 6871645"/>
              <a:gd name="connsiteX122" fmla="*/ 3726866 w 6173334"/>
              <a:gd name="connsiteY122" fmla="*/ 6297218 h 6871645"/>
              <a:gd name="connsiteX123" fmla="*/ 3794132 w 6173334"/>
              <a:gd name="connsiteY123" fmla="*/ 6420219 h 6871645"/>
              <a:gd name="connsiteX124" fmla="*/ 3794132 w 6173334"/>
              <a:gd name="connsiteY124" fmla="*/ 6491060 h 6871645"/>
              <a:gd name="connsiteX125" fmla="*/ 3837317 w 6173334"/>
              <a:gd name="connsiteY125" fmla="*/ 6491060 h 6871645"/>
              <a:gd name="connsiteX126" fmla="*/ 3837317 w 6173334"/>
              <a:gd name="connsiteY126" fmla="*/ 6420104 h 6871645"/>
              <a:gd name="connsiteX127" fmla="*/ 3817041 w 6173334"/>
              <a:gd name="connsiteY127" fmla="*/ 6378572 h 6871645"/>
              <a:gd name="connsiteX128" fmla="*/ 3817041 w 6173334"/>
              <a:gd name="connsiteY128" fmla="*/ 6378706 h 6871645"/>
              <a:gd name="connsiteX129" fmla="*/ 3777412 w 6173334"/>
              <a:gd name="connsiteY129" fmla="*/ 6297218 h 6871645"/>
              <a:gd name="connsiteX130" fmla="*/ 3726866 w 6173334"/>
              <a:gd name="connsiteY130" fmla="*/ 6297218 h 6871645"/>
              <a:gd name="connsiteX131" fmla="*/ 5026816 w 6173334"/>
              <a:gd name="connsiteY131" fmla="*/ 6297198 h 6871645"/>
              <a:gd name="connsiteX132" fmla="*/ 5026816 w 6173334"/>
              <a:gd name="connsiteY132" fmla="*/ 6337923 h 6871645"/>
              <a:gd name="connsiteX133" fmla="*/ 5065927 w 6173334"/>
              <a:gd name="connsiteY133" fmla="*/ 6337923 h 6871645"/>
              <a:gd name="connsiteX134" fmla="*/ 5065927 w 6173334"/>
              <a:gd name="connsiteY134" fmla="*/ 6490982 h 6871645"/>
              <a:gd name="connsiteX135" fmla="*/ 5109112 w 6173334"/>
              <a:gd name="connsiteY135" fmla="*/ 6490982 h 6871645"/>
              <a:gd name="connsiteX136" fmla="*/ 5109112 w 6173334"/>
              <a:gd name="connsiteY136" fmla="*/ 6337923 h 6871645"/>
              <a:gd name="connsiteX137" fmla="*/ 5158716 w 6173334"/>
              <a:gd name="connsiteY137" fmla="*/ 6337923 h 6871645"/>
              <a:gd name="connsiteX138" fmla="*/ 5158716 w 6173334"/>
              <a:gd name="connsiteY138" fmla="*/ 6297198 h 6871645"/>
              <a:gd name="connsiteX139" fmla="*/ 5026816 w 6173334"/>
              <a:gd name="connsiteY139" fmla="*/ 6297198 h 6871645"/>
              <a:gd name="connsiteX140" fmla="*/ 4343448 w 6173334"/>
              <a:gd name="connsiteY140" fmla="*/ 6296564 h 6871645"/>
              <a:gd name="connsiteX141" fmla="*/ 4343448 w 6173334"/>
              <a:gd name="connsiteY141" fmla="*/ 6490329 h 6871645"/>
              <a:gd name="connsiteX142" fmla="*/ 4386902 w 6173334"/>
              <a:gd name="connsiteY142" fmla="*/ 6490329 h 6871645"/>
              <a:gd name="connsiteX143" fmla="*/ 4386902 w 6173334"/>
              <a:gd name="connsiteY143" fmla="*/ 6337558 h 6871645"/>
              <a:gd name="connsiteX144" fmla="*/ 4467449 w 6173334"/>
              <a:gd name="connsiteY144" fmla="*/ 6337558 h 6871645"/>
              <a:gd name="connsiteX145" fmla="*/ 4467449 w 6173334"/>
              <a:gd name="connsiteY145" fmla="*/ 6296564 h 6871645"/>
              <a:gd name="connsiteX146" fmla="*/ 4343448 w 6173334"/>
              <a:gd name="connsiteY146" fmla="*/ 6296564 h 6871645"/>
              <a:gd name="connsiteX147" fmla="*/ 4578054 w 6173334"/>
              <a:gd name="connsiteY147" fmla="*/ 6293354 h 6871645"/>
              <a:gd name="connsiteX148" fmla="*/ 4484304 w 6173334"/>
              <a:gd name="connsiteY148" fmla="*/ 6394234 h 6871645"/>
              <a:gd name="connsiteX149" fmla="*/ 4585146 w 6173334"/>
              <a:gd name="connsiteY149" fmla="*/ 6495076 h 6871645"/>
              <a:gd name="connsiteX150" fmla="*/ 4657332 w 6173334"/>
              <a:gd name="connsiteY150" fmla="*/ 6466113 h 6871645"/>
              <a:gd name="connsiteX151" fmla="*/ 4625563 w 6173334"/>
              <a:gd name="connsiteY151" fmla="*/ 6435939 h 6871645"/>
              <a:gd name="connsiteX152" fmla="*/ 4585146 w 6173334"/>
              <a:gd name="connsiteY152" fmla="*/ 6452449 h 6871645"/>
              <a:gd name="connsiteX153" fmla="*/ 4529123 w 6173334"/>
              <a:gd name="connsiteY153" fmla="*/ 6393965 h 6871645"/>
              <a:gd name="connsiteX154" fmla="*/ 4578054 w 6173334"/>
              <a:gd name="connsiteY154" fmla="*/ 6335636 h 6871645"/>
              <a:gd name="connsiteX155" fmla="*/ 4578054 w 6173334"/>
              <a:gd name="connsiteY155" fmla="*/ 6293354 h 6871645"/>
              <a:gd name="connsiteX156" fmla="*/ 4591200 w 6173334"/>
              <a:gd name="connsiteY156" fmla="*/ 6293297 h 6871645"/>
              <a:gd name="connsiteX157" fmla="*/ 4591200 w 6173334"/>
              <a:gd name="connsiteY157" fmla="*/ 6335578 h 6871645"/>
              <a:gd name="connsiteX158" fmla="*/ 4640919 w 6173334"/>
              <a:gd name="connsiteY158" fmla="*/ 6394023 h 6871645"/>
              <a:gd name="connsiteX159" fmla="*/ 4633443 w 6173334"/>
              <a:gd name="connsiteY159" fmla="*/ 6425369 h 6871645"/>
              <a:gd name="connsiteX160" fmla="*/ 4665981 w 6173334"/>
              <a:gd name="connsiteY160" fmla="*/ 6456235 h 6871645"/>
              <a:gd name="connsiteX161" fmla="*/ 4685738 w 6173334"/>
              <a:gd name="connsiteY161" fmla="*/ 6394292 h 6871645"/>
              <a:gd name="connsiteX162" fmla="*/ 4591200 w 6173334"/>
              <a:gd name="connsiteY162" fmla="*/ 6293297 h 6871645"/>
              <a:gd name="connsiteX163" fmla="*/ 5419652 w 6173334"/>
              <a:gd name="connsiteY163" fmla="*/ 6293105 h 6871645"/>
              <a:gd name="connsiteX164" fmla="*/ 5319348 w 6173334"/>
              <a:gd name="connsiteY164" fmla="*/ 6394235 h 6871645"/>
              <a:gd name="connsiteX165" fmla="*/ 5420747 w 6173334"/>
              <a:gd name="connsiteY165" fmla="*/ 6495077 h 6871645"/>
              <a:gd name="connsiteX166" fmla="*/ 5508789 w 6173334"/>
              <a:gd name="connsiteY166" fmla="*/ 6434037 h 6871645"/>
              <a:gd name="connsiteX167" fmla="*/ 5510308 w 6173334"/>
              <a:gd name="connsiteY167" fmla="*/ 6428771 h 6871645"/>
              <a:gd name="connsiteX168" fmla="*/ 5467007 w 6173334"/>
              <a:gd name="connsiteY168" fmla="*/ 6428771 h 6871645"/>
              <a:gd name="connsiteX169" fmla="*/ 5420709 w 6173334"/>
              <a:gd name="connsiteY169" fmla="*/ 6454909 h 6871645"/>
              <a:gd name="connsiteX170" fmla="*/ 5363590 w 6173334"/>
              <a:gd name="connsiteY170" fmla="*/ 6394235 h 6871645"/>
              <a:gd name="connsiteX171" fmla="*/ 5419613 w 6173334"/>
              <a:gd name="connsiteY171" fmla="*/ 6333561 h 6871645"/>
              <a:gd name="connsiteX172" fmla="*/ 5463163 w 6173334"/>
              <a:gd name="connsiteY172" fmla="*/ 6356720 h 6871645"/>
              <a:gd name="connsiteX173" fmla="*/ 5504215 w 6173334"/>
              <a:gd name="connsiteY173" fmla="*/ 6340422 h 6871645"/>
              <a:gd name="connsiteX174" fmla="*/ 5419652 w 6173334"/>
              <a:gd name="connsiteY174" fmla="*/ 6293105 h 6871645"/>
              <a:gd name="connsiteX175" fmla="*/ 4216873 w 6173334"/>
              <a:gd name="connsiteY175" fmla="*/ 6293105 h 6871645"/>
              <a:gd name="connsiteX176" fmla="*/ 4116569 w 6173334"/>
              <a:gd name="connsiteY176" fmla="*/ 6394235 h 6871645"/>
              <a:gd name="connsiteX177" fmla="*/ 4217968 w 6173334"/>
              <a:gd name="connsiteY177" fmla="*/ 6495077 h 6871645"/>
              <a:gd name="connsiteX178" fmla="*/ 4306010 w 6173334"/>
              <a:gd name="connsiteY178" fmla="*/ 6434037 h 6871645"/>
              <a:gd name="connsiteX179" fmla="*/ 4306740 w 6173334"/>
              <a:gd name="connsiteY179" fmla="*/ 6431443 h 6871645"/>
              <a:gd name="connsiteX180" fmla="*/ 4262941 w 6173334"/>
              <a:gd name="connsiteY180" fmla="*/ 6431443 h 6871645"/>
              <a:gd name="connsiteX181" fmla="*/ 4217891 w 6173334"/>
              <a:gd name="connsiteY181" fmla="*/ 6454909 h 6871645"/>
              <a:gd name="connsiteX182" fmla="*/ 4160753 w 6173334"/>
              <a:gd name="connsiteY182" fmla="*/ 6394235 h 6871645"/>
              <a:gd name="connsiteX183" fmla="*/ 4216796 w 6173334"/>
              <a:gd name="connsiteY183" fmla="*/ 6333561 h 6871645"/>
              <a:gd name="connsiteX184" fmla="*/ 4260999 w 6173334"/>
              <a:gd name="connsiteY184" fmla="*/ 6357738 h 6871645"/>
              <a:gd name="connsiteX185" fmla="*/ 4301974 w 6173334"/>
              <a:gd name="connsiteY185" fmla="*/ 6341460 h 6871645"/>
              <a:gd name="connsiteX186" fmla="*/ 4216873 w 6173334"/>
              <a:gd name="connsiteY186" fmla="*/ 6293105 h 6871645"/>
              <a:gd name="connsiteX187" fmla="*/ 3998507 w 6173334"/>
              <a:gd name="connsiteY187" fmla="*/ 6293105 h 6871645"/>
              <a:gd name="connsiteX188" fmla="*/ 3898203 w 6173334"/>
              <a:gd name="connsiteY188" fmla="*/ 6394235 h 6871645"/>
              <a:gd name="connsiteX189" fmla="*/ 3999602 w 6173334"/>
              <a:gd name="connsiteY189" fmla="*/ 6495077 h 6871645"/>
              <a:gd name="connsiteX190" fmla="*/ 4087663 w 6173334"/>
              <a:gd name="connsiteY190" fmla="*/ 6434037 h 6871645"/>
              <a:gd name="connsiteX191" fmla="*/ 4088394 w 6173334"/>
              <a:gd name="connsiteY191" fmla="*/ 6431443 h 6871645"/>
              <a:gd name="connsiteX192" fmla="*/ 4044613 w 6173334"/>
              <a:gd name="connsiteY192" fmla="*/ 6431443 h 6871645"/>
              <a:gd name="connsiteX193" fmla="*/ 3999545 w 6173334"/>
              <a:gd name="connsiteY193" fmla="*/ 6454909 h 6871645"/>
              <a:gd name="connsiteX194" fmla="*/ 3942426 w 6173334"/>
              <a:gd name="connsiteY194" fmla="*/ 6394235 h 6871645"/>
              <a:gd name="connsiteX195" fmla="*/ 3998449 w 6173334"/>
              <a:gd name="connsiteY195" fmla="*/ 6333561 h 6871645"/>
              <a:gd name="connsiteX196" fmla="*/ 4042653 w 6173334"/>
              <a:gd name="connsiteY196" fmla="*/ 6357738 h 6871645"/>
              <a:gd name="connsiteX197" fmla="*/ 4083627 w 6173334"/>
              <a:gd name="connsiteY197" fmla="*/ 6341460 h 6871645"/>
              <a:gd name="connsiteX198" fmla="*/ 3998507 w 6173334"/>
              <a:gd name="connsiteY198" fmla="*/ 6293105 h 6871645"/>
              <a:gd name="connsiteX199" fmla="*/ 4627677 w 6173334"/>
              <a:gd name="connsiteY199" fmla="*/ 6245768 h 6871645"/>
              <a:gd name="connsiteX200" fmla="*/ 4606333 w 6173334"/>
              <a:gd name="connsiteY200" fmla="*/ 6266703 h 6871645"/>
              <a:gd name="connsiteX201" fmla="*/ 4606344 w 6173334"/>
              <a:gd name="connsiteY201" fmla="*/ 6267639 h 6871645"/>
              <a:gd name="connsiteX202" fmla="*/ 4626526 w 6173334"/>
              <a:gd name="connsiteY202" fmla="*/ 6288692 h 6871645"/>
              <a:gd name="connsiteX203" fmla="*/ 4627677 w 6173334"/>
              <a:gd name="connsiteY203" fmla="*/ 6288684 h 6871645"/>
              <a:gd name="connsiteX204" fmla="*/ 4627716 w 6173334"/>
              <a:gd name="connsiteY204" fmla="*/ 6288684 h 6871645"/>
              <a:gd name="connsiteX205" fmla="*/ 4649568 w 6173334"/>
              <a:gd name="connsiteY205" fmla="*/ 6267639 h 6871645"/>
              <a:gd name="connsiteX206" fmla="*/ 4628277 w 6173334"/>
              <a:gd name="connsiteY206" fmla="*/ 6245768 h 6871645"/>
              <a:gd name="connsiteX207" fmla="*/ 4627677 w 6173334"/>
              <a:gd name="connsiteY207" fmla="*/ 6245768 h 6871645"/>
              <a:gd name="connsiteX208" fmla="*/ 4542364 w 6173334"/>
              <a:gd name="connsiteY208" fmla="*/ 6245768 h 6871645"/>
              <a:gd name="connsiteX209" fmla="*/ 4521039 w 6173334"/>
              <a:gd name="connsiteY209" fmla="*/ 6266723 h 6871645"/>
              <a:gd name="connsiteX210" fmla="*/ 4521051 w 6173334"/>
              <a:gd name="connsiteY210" fmla="*/ 6267639 h 6871645"/>
              <a:gd name="connsiteX211" fmla="*/ 4541194 w 6173334"/>
              <a:gd name="connsiteY211" fmla="*/ 6288692 h 6871645"/>
              <a:gd name="connsiteX212" fmla="*/ 4542364 w 6173334"/>
              <a:gd name="connsiteY212" fmla="*/ 6288684 h 6871645"/>
              <a:gd name="connsiteX213" fmla="*/ 4542403 w 6173334"/>
              <a:gd name="connsiteY213" fmla="*/ 6288684 h 6871645"/>
              <a:gd name="connsiteX214" fmla="*/ 4563997 w 6173334"/>
              <a:gd name="connsiteY214" fmla="*/ 6268282 h 6871645"/>
              <a:gd name="connsiteX215" fmla="*/ 4564005 w 6173334"/>
              <a:gd name="connsiteY215" fmla="*/ 6267639 h 6871645"/>
              <a:gd name="connsiteX216" fmla="*/ 4542789 w 6173334"/>
              <a:gd name="connsiteY216" fmla="*/ 6245770 h 6871645"/>
              <a:gd name="connsiteX217" fmla="*/ 4542364 w 6173334"/>
              <a:gd name="connsiteY217" fmla="*/ 6245768 h 6871645"/>
              <a:gd name="connsiteX218" fmla="*/ 13648 w 6173334"/>
              <a:gd name="connsiteY218" fmla="*/ 13647 h 6871645"/>
              <a:gd name="connsiteX219" fmla="*/ 6173334 w 6173334"/>
              <a:gd name="connsiteY219" fmla="*/ 0 h 6871645"/>
              <a:gd name="connsiteX220" fmla="*/ 6173334 w 6173334"/>
              <a:gd name="connsiteY220" fmla="*/ 6857997 h 6871645"/>
              <a:gd name="connsiteX221" fmla="*/ 0 w 6173334"/>
              <a:gd name="connsiteY221" fmla="*/ 6871645 h 6871645"/>
              <a:gd name="connsiteX222" fmla="*/ 13648 w 6173334"/>
              <a:gd name="connsiteY222" fmla="*/ 13647 h 6871645"/>
              <a:gd name="connsiteX0" fmla="*/ 5188928 w 6173334"/>
              <a:gd name="connsiteY0" fmla="*/ 6424447 h 6871645"/>
              <a:gd name="connsiteX1" fmla="*/ 5174879 w 6173334"/>
              <a:gd name="connsiteY1" fmla="*/ 6463788 h 6871645"/>
              <a:gd name="connsiteX2" fmla="*/ 5244605 w 6173334"/>
              <a:gd name="connsiteY2" fmla="*/ 6463788 h 6871645"/>
              <a:gd name="connsiteX3" fmla="*/ 5230864 w 6173334"/>
              <a:gd name="connsiteY3" fmla="*/ 6424447 h 6871645"/>
              <a:gd name="connsiteX4" fmla="*/ 5188928 w 6173334"/>
              <a:gd name="connsiteY4" fmla="*/ 6424447 h 6871645"/>
              <a:gd name="connsiteX5" fmla="*/ 4400048 w 6173334"/>
              <a:gd name="connsiteY5" fmla="*/ 6380839 h 6871645"/>
              <a:gd name="connsiteX6" fmla="*/ 4400048 w 6173334"/>
              <a:gd name="connsiteY6" fmla="*/ 6419065 h 6871645"/>
              <a:gd name="connsiteX7" fmla="*/ 4455110 w 6173334"/>
              <a:gd name="connsiteY7" fmla="*/ 6419065 h 6871645"/>
              <a:gd name="connsiteX8" fmla="*/ 4455110 w 6173334"/>
              <a:gd name="connsiteY8" fmla="*/ 6380839 h 6871645"/>
              <a:gd name="connsiteX9" fmla="*/ 4400048 w 6173334"/>
              <a:gd name="connsiteY9" fmla="*/ 6380839 h 6871645"/>
              <a:gd name="connsiteX10" fmla="*/ 4209262 w 6173334"/>
              <a:gd name="connsiteY10" fmla="*/ 6380839 h 6871645"/>
              <a:gd name="connsiteX11" fmla="*/ 4209262 w 6173334"/>
              <a:gd name="connsiteY11" fmla="*/ 6418278 h 6871645"/>
              <a:gd name="connsiteX12" fmla="*/ 4309373 w 6173334"/>
              <a:gd name="connsiteY12" fmla="*/ 6418278 h 6871645"/>
              <a:gd name="connsiteX13" fmla="*/ 4308893 w 6173334"/>
              <a:gd name="connsiteY13" fmla="*/ 6380839 h 6871645"/>
              <a:gd name="connsiteX14" fmla="*/ 4209262 w 6173334"/>
              <a:gd name="connsiteY14" fmla="*/ 6380839 h 6871645"/>
              <a:gd name="connsiteX15" fmla="*/ 3990992 w 6173334"/>
              <a:gd name="connsiteY15" fmla="*/ 6380839 h 6871645"/>
              <a:gd name="connsiteX16" fmla="*/ 3990992 w 6173334"/>
              <a:gd name="connsiteY16" fmla="*/ 6418278 h 6871645"/>
              <a:gd name="connsiteX17" fmla="*/ 4091104 w 6173334"/>
              <a:gd name="connsiteY17" fmla="*/ 6418278 h 6871645"/>
              <a:gd name="connsiteX18" fmla="*/ 4090565 w 6173334"/>
              <a:gd name="connsiteY18" fmla="*/ 6380839 h 6871645"/>
              <a:gd name="connsiteX19" fmla="*/ 3990992 w 6173334"/>
              <a:gd name="connsiteY19" fmla="*/ 6380839 h 6871645"/>
              <a:gd name="connsiteX20" fmla="*/ 5601732 w 6173334"/>
              <a:gd name="connsiteY20" fmla="*/ 6378168 h 6871645"/>
              <a:gd name="connsiteX21" fmla="*/ 5601732 w 6173334"/>
              <a:gd name="connsiteY21" fmla="*/ 6416164 h 6871645"/>
              <a:gd name="connsiteX22" fmla="*/ 5660734 w 6173334"/>
              <a:gd name="connsiteY22" fmla="*/ 6416164 h 6871645"/>
              <a:gd name="connsiteX23" fmla="*/ 5660734 w 6173334"/>
              <a:gd name="connsiteY23" fmla="*/ 6378168 h 6871645"/>
              <a:gd name="connsiteX24" fmla="*/ 5601732 w 6173334"/>
              <a:gd name="connsiteY24" fmla="*/ 6378168 h 6871645"/>
              <a:gd name="connsiteX25" fmla="*/ 5412137 w 6173334"/>
              <a:gd name="connsiteY25" fmla="*/ 6378168 h 6871645"/>
              <a:gd name="connsiteX26" fmla="*/ 5412137 w 6173334"/>
              <a:gd name="connsiteY26" fmla="*/ 6415626 h 6871645"/>
              <a:gd name="connsiteX27" fmla="*/ 5512652 w 6173334"/>
              <a:gd name="connsiteY27" fmla="*/ 6415626 h 6871645"/>
              <a:gd name="connsiteX28" fmla="*/ 5511230 w 6173334"/>
              <a:gd name="connsiteY28" fmla="*/ 6378168 h 6871645"/>
              <a:gd name="connsiteX29" fmla="*/ 5412137 w 6173334"/>
              <a:gd name="connsiteY29" fmla="*/ 6378168 h 6871645"/>
              <a:gd name="connsiteX30" fmla="*/ 4947020 w 6173334"/>
              <a:gd name="connsiteY30" fmla="*/ 6378168 h 6871645"/>
              <a:gd name="connsiteX31" fmla="*/ 4947020 w 6173334"/>
              <a:gd name="connsiteY31" fmla="*/ 6416164 h 6871645"/>
              <a:gd name="connsiteX32" fmla="*/ 5002293 w 6173334"/>
              <a:gd name="connsiteY32" fmla="*/ 6416164 h 6871645"/>
              <a:gd name="connsiteX33" fmla="*/ 5002293 w 6173334"/>
              <a:gd name="connsiteY33" fmla="*/ 6378168 h 6871645"/>
              <a:gd name="connsiteX34" fmla="*/ 4947020 w 6173334"/>
              <a:gd name="connsiteY34" fmla="*/ 6378168 h 6871645"/>
              <a:gd name="connsiteX35" fmla="*/ 5706014 w 6173334"/>
              <a:gd name="connsiteY35" fmla="*/ 6321972 h 6871645"/>
              <a:gd name="connsiteX36" fmla="*/ 5706014 w 6173334"/>
              <a:gd name="connsiteY36" fmla="*/ 6490983 h 6871645"/>
              <a:gd name="connsiteX37" fmla="*/ 5748930 w 6173334"/>
              <a:gd name="connsiteY37" fmla="*/ 6490983 h 6871645"/>
              <a:gd name="connsiteX38" fmla="*/ 5748930 w 6173334"/>
              <a:gd name="connsiteY38" fmla="*/ 6390449 h 6871645"/>
              <a:gd name="connsiteX39" fmla="*/ 5706014 w 6173334"/>
              <a:gd name="connsiteY39" fmla="*/ 6321972 h 6871645"/>
              <a:gd name="connsiteX40" fmla="*/ 3595851 w 6173334"/>
              <a:gd name="connsiteY40" fmla="*/ 6309633 h 6871645"/>
              <a:gd name="connsiteX41" fmla="*/ 3595851 w 6173334"/>
              <a:gd name="connsiteY41" fmla="*/ 6478221 h 6871645"/>
              <a:gd name="connsiteX42" fmla="*/ 3636999 w 6173334"/>
              <a:gd name="connsiteY42" fmla="*/ 6445088 h 6871645"/>
              <a:gd name="connsiteX43" fmla="*/ 3636999 w 6173334"/>
              <a:gd name="connsiteY43" fmla="*/ 6410359 h 6871645"/>
              <a:gd name="connsiteX44" fmla="*/ 3636999 w 6173334"/>
              <a:gd name="connsiteY44" fmla="*/ 6374824 h 6871645"/>
              <a:gd name="connsiteX45" fmla="*/ 3636999 w 6173334"/>
              <a:gd name="connsiteY45" fmla="*/ 6344688 h 6871645"/>
              <a:gd name="connsiteX46" fmla="*/ 3595851 w 6173334"/>
              <a:gd name="connsiteY46" fmla="*/ 6309633 h 6871645"/>
              <a:gd name="connsiteX47" fmla="*/ 3601520 w 6173334"/>
              <a:gd name="connsiteY47" fmla="*/ 6297237 h 6871645"/>
              <a:gd name="connsiteX48" fmla="*/ 3643571 w 6173334"/>
              <a:gd name="connsiteY48" fmla="*/ 6333003 h 6871645"/>
              <a:gd name="connsiteX49" fmla="*/ 3658005 w 6173334"/>
              <a:gd name="connsiteY49" fmla="*/ 6333003 h 6871645"/>
              <a:gd name="connsiteX50" fmla="*/ 3682451 w 6173334"/>
              <a:gd name="connsiteY50" fmla="*/ 6353779 h 6871645"/>
              <a:gd name="connsiteX51" fmla="*/ 3658543 w 6173334"/>
              <a:gd name="connsiteY51" fmla="*/ 6374862 h 6871645"/>
              <a:gd name="connsiteX52" fmla="*/ 3650164 w 6173334"/>
              <a:gd name="connsiteY52" fmla="*/ 6374862 h 6871645"/>
              <a:gd name="connsiteX53" fmla="*/ 3650164 w 6173334"/>
              <a:gd name="connsiteY53" fmla="*/ 6410360 h 6871645"/>
              <a:gd name="connsiteX54" fmla="*/ 3665001 w 6173334"/>
              <a:gd name="connsiteY54" fmla="*/ 6410360 h 6871645"/>
              <a:gd name="connsiteX55" fmla="*/ 3691792 w 6173334"/>
              <a:gd name="connsiteY55" fmla="*/ 6433038 h 6871645"/>
              <a:gd name="connsiteX56" fmla="*/ 3665001 w 6173334"/>
              <a:gd name="connsiteY56" fmla="*/ 6455735 h 6871645"/>
              <a:gd name="connsiteX57" fmla="*/ 3643533 w 6173334"/>
              <a:gd name="connsiteY57" fmla="*/ 6455735 h 6871645"/>
              <a:gd name="connsiteX58" fmla="*/ 3599733 w 6173334"/>
              <a:gd name="connsiteY58" fmla="*/ 6490983 h 6871645"/>
              <a:gd name="connsiteX59" fmla="*/ 3674033 w 6173334"/>
              <a:gd name="connsiteY59" fmla="*/ 6490983 h 6871645"/>
              <a:gd name="connsiteX60" fmla="*/ 3734708 w 6173334"/>
              <a:gd name="connsiteY60" fmla="*/ 6436055 h 6871645"/>
              <a:gd name="connsiteX61" fmla="*/ 3699825 w 6173334"/>
              <a:gd name="connsiteY61" fmla="*/ 6390679 h 6871645"/>
              <a:gd name="connsiteX62" fmla="*/ 3724810 w 6173334"/>
              <a:gd name="connsiteY62" fmla="*/ 6349128 h 6871645"/>
              <a:gd name="connsiteX63" fmla="*/ 3661387 w 6173334"/>
              <a:gd name="connsiteY63" fmla="*/ 6297237 h 6871645"/>
              <a:gd name="connsiteX64" fmla="*/ 3601520 w 6173334"/>
              <a:gd name="connsiteY64" fmla="*/ 6297237 h 6871645"/>
              <a:gd name="connsiteX65" fmla="*/ 5706014 w 6173334"/>
              <a:gd name="connsiteY65" fmla="*/ 6297218 h 6871645"/>
              <a:gd name="connsiteX66" fmla="*/ 5748930 w 6173334"/>
              <a:gd name="connsiteY66" fmla="*/ 6365695 h 6871645"/>
              <a:gd name="connsiteX67" fmla="*/ 5827497 w 6173334"/>
              <a:gd name="connsiteY67" fmla="*/ 6490983 h 6871645"/>
              <a:gd name="connsiteX68" fmla="*/ 5873142 w 6173334"/>
              <a:gd name="connsiteY68" fmla="*/ 6490983 h 6871645"/>
              <a:gd name="connsiteX69" fmla="*/ 5873142 w 6173334"/>
              <a:gd name="connsiteY69" fmla="*/ 6297218 h 6871645"/>
              <a:gd name="connsiteX70" fmla="*/ 5829899 w 6173334"/>
              <a:gd name="connsiteY70" fmla="*/ 6297218 h 6871645"/>
              <a:gd name="connsiteX71" fmla="*/ 5829899 w 6173334"/>
              <a:gd name="connsiteY71" fmla="*/ 6413147 h 6871645"/>
              <a:gd name="connsiteX72" fmla="*/ 5759058 w 6173334"/>
              <a:gd name="connsiteY72" fmla="*/ 6297218 h 6871645"/>
              <a:gd name="connsiteX73" fmla="*/ 5706014 w 6173334"/>
              <a:gd name="connsiteY73" fmla="*/ 6297218 h 6871645"/>
              <a:gd name="connsiteX74" fmla="*/ 5545420 w 6173334"/>
              <a:gd name="connsiteY74" fmla="*/ 6297218 h 6871645"/>
              <a:gd name="connsiteX75" fmla="*/ 5545420 w 6173334"/>
              <a:gd name="connsiteY75" fmla="*/ 6490983 h 6871645"/>
              <a:gd name="connsiteX76" fmla="*/ 5668421 w 6173334"/>
              <a:gd name="connsiteY76" fmla="*/ 6490983 h 6871645"/>
              <a:gd name="connsiteX77" fmla="*/ 5668421 w 6173334"/>
              <a:gd name="connsiteY77" fmla="*/ 6449989 h 6871645"/>
              <a:gd name="connsiteX78" fmla="*/ 5588605 w 6173334"/>
              <a:gd name="connsiteY78" fmla="*/ 6449989 h 6871645"/>
              <a:gd name="connsiteX79" fmla="*/ 5588605 w 6173334"/>
              <a:gd name="connsiteY79" fmla="*/ 6337924 h 6871645"/>
              <a:gd name="connsiteX80" fmla="*/ 5668421 w 6173334"/>
              <a:gd name="connsiteY80" fmla="*/ 6337924 h 6871645"/>
              <a:gd name="connsiteX81" fmla="*/ 5668421 w 6173334"/>
              <a:gd name="connsiteY81" fmla="*/ 6297218 h 6871645"/>
              <a:gd name="connsiteX82" fmla="*/ 5545420 w 6173334"/>
              <a:gd name="connsiteY82" fmla="*/ 6297218 h 6871645"/>
              <a:gd name="connsiteX83" fmla="*/ 5200402 w 6173334"/>
              <a:gd name="connsiteY83" fmla="*/ 6297218 h 6871645"/>
              <a:gd name="connsiteX84" fmla="*/ 5268014 w 6173334"/>
              <a:gd name="connsiteY84" fmla="*/ 6490983 h 6871645"/>
              <a:gd name="connsiteX85" fmla="*/ 5315024 w 6173334"/>
              <a:gd name="connsiteY85" fmla="*/ 6490983 h 6871645"/>
              <a:gd name="connsiteX86" fmla="*/ 5242876 w 6173334"/>
              <a:gd name="connsiteY86" fmla="*/ 6297218 h 6871645"/>
              <a:gd name="connsiteX87" fmla="*/ 5200402 w 6173334"/>
              <a:gd name="connsiteY87" fmla="*/ 6297218 h 6871645"/>
              <a:gd name="connsiteX88" fmla="*/ 4890612 w 6173334"/>
              <a:gd name="connsiteY88" fmla="*/ 6297218 h 6871645"/>
              <a:gd name="connsiteX89" fmla="*/ 4890689 w 6173334"/>
              <a:gd name="connsiteY89" fmla="*/ 6490983 h 6871645"/>
              <a:gd name="connsiteX90" fmla="*/ 5013690 w 6173334"/>
              <a:gd name="connsiteY90" fmla="*/ 6490983 h 6871645"/>
              <a:gd name="connsiteX91" fmla="*/ 5013690 w 6173334"/>
              <a:gd name="connsiteY91" fmla="*/ 6449989 h 6871645"/>
              <a:gd name="connsiteX92" fmla="*/ 4933816 w 6173334"/>
              <a:gd name="connsiteY92" fmla="*/ 6449989 h 6871645"/>
              <a:gd name="connsiteX93" fmla="*/ 4933816 w 6173334"/>
              <a:gd name="connsiteY93" fmla="*/ 6337924 h 6871645"/>
              <a:gd name="connsiteX94" fmla="*/ 5013613 w 6173334"/>
              <a:gd name="connsiteY94" fmla="*/ 6337924 h 6871645"/>
              <a:gd name="connsiteX95" fmla="*/ 5013613 w 6173334"/>
              <a:gd name="connsiteY95" fmla="*/ 6297218 h 6871645"/>
              <a:gd name="connsiteX96" fmla="*/ 4890612 w 6173334"/>
              <a:gd name="connsiteY96" fmla="*/ 6297218 h 6871645"/>
              <a:gd name="connsiteX97" fmla="*/ 4773684 w 6173334"/>
              <a:gd name="connsiteY97" fmla="*/ 6297218 h 6871645"/>
              <a:gd name="connsiteX98" fmla="*/ 4773684 w 6173334"/>
              <a:gd name="connsiteY98" fmla="*/ 6333734 h 6871645"/>
              <a:gd name="connsiteX99" fmla="*/ 4789559 w 6173334"/>
              <a:gd name="connsiteY99" fmla="*/ 6333734 h 6871645"/>
              <a:gd name="connsiteX100" fmla="*/ 4816888 w 6173334"/>
              <a:gd name="connsiteY100" fmla="*/ 6356797 h 6871645"/>
              <a:gd name="connsiteX101" fmla="*/ 4789559 w 6173334"/>
              <a:gd name="connsiteY101" fmla="*/ 6379859 h 6871645"/>
              <a:gd name="connsiteX102" fmla="*/ 4773684 w 6173334"/>
              <a:gd name="connsiteY102" fmla="*/ 6379859 h 6871645"/>
              <a:gd name="connsiteX103" fmla="*/ 4773684 w 6173334"/>
              <a:gd name="connsiteY103" fmla="*/ 6416164 h 6871645"/>
              <a:gd name="connsiteX104" fmla="*/ 4779449 w 6173334"/>
              <a:gd name="connsiteY104" fmla="*/ 6416164 h 6871645"/>
              <a:gd name="connsiteX105" fmla="*/ 4784908 w 6173334"/>
              <a:gd name="connsiteY105" fmla="*/ 6416049 h 6871645"/>
              <a:gd name="connsiteX106" fmla="*/ 4822884 w 6173334"/>
              <a:gd name="connsiteY106" fmla="*/ 6491002 h 6871645"/>
              <a:gd name="connsiteX107" fmla="*/ 4870393 w 6173334"/>
              <a:gd name="connsiteY107" fmla="*/ 6491002 h 6871645"/>
              <a:gd name="connsiteX108" fmla="*/ 4826978 w 6173334"/>
              <a:gd name="connsiteY108" fmla="*/ 6408246 h 6871645"/>
              <a:gd name="connsiteX109" fmla="*/ 4860611 w 6173334"/>
              <a:gd name="connsiteY109" fmla="*/ 6356547 h 6871645"/>
              <a:gd name="connsiteX110" fmla="*/ 4797746 w 6173334"/>
              <a:gd name="connsiteY110" fmla="*/ 6297218 h 6871645"/>
              <a:gd name="connsiteX111" fmla="*/ 4773684 w 6173334"/>
              <a:gd name="connsiteY111" fmla="*/ 6297218 h 6871645"/>
              <a:gd name="connsiteX112" fmla="*/ 4717353 w 6173334"/>
              <a:gd name="connsiteY112" fmla="*/ 6297218 h 6871645"/>
              <a:gd name="connsiteX113" fmla="*/ 4717430 w 6173334"/>
              <a:gd name="connsiteY113" fmla="*/ 6490887 h 6871645"/>
              <a:gd name="connsiteX114" fmla="*/ 4760615 w 6173334"/>
              <a:gd name="connsiteY114" fmla="*/ 6490887 h 6871645"/>
              <a:gd name="connsiteX115" fmla="*/ 4760615 w 6173334"/>
              <a:gd name="connsiteY115" fmla="*/ 6297218 h 6871645"/>
              <a:gd name="connsiteX116" fmla="*/ 4717353 w 6173334"/>
              <a:gd name="connsiteY116" fmla="*/ 6297218 h 6871645"/>
              <a:gd name="connsiteX117" fmla="*/ 3857209 w 6173334"/>
              <a:gd name="connsiteY117" fmla="*/ 6297218 h 6871645"/>
              <a:gd name="connsiteX118" fmla="*/ 3824402 w 6173334"/>
              <a:gd name="connsiteY118" fmla="*/ 6363658 h 6871645"/>
              <a:gd name="connsiteX119" fmla="*/ 3845063 w 6173334"/>
              <a:gd name="connsiteY119" fmla="*/ 6406055 h 6871645"/>
              <a:gd name="connsiteX120" fmla="*/ 3905314 w 6173334"/>
              <a:gd name="connsiteY120" fmla="*/ 6297218 h 6871645"/>
              <a:gd name="connsiteX121" fmla="*/ 3857209 w 6173334"/>
              <a:gd name="connsiteY121" fmla="*/ 6297218 h 6871645"/>
              <a:gd name="connsiteX122" fmla="*/ 3726866 w 6173334"/>
              <a:gd name="connsiteY122" fmla="*/ 6297218 h 6871645"/>
              <a:gd name="connsiteX123" fmla="*/ 3794132 w 6173334"/>
              <a:gd name="connsiteY123" fmla="*/ 6420219 h 6871645"/>
              <a:gd name="connsiteX124" fmla="*/ 3794132 w 6173334"/>
              <a:gd name="connsiteY124" fmla="*/ 6491060 h 6871645"/>
              <a:gd name="connsiteX125" fmla="*/ 3837317 w 6173334"/>
              <a:gd name="connsiteY125" fmla="*/ 6491060 h 6871645"/>
              <a:gd name="connsiteX126" fmla="*/ 3837317 w 6173334"/>
              <a:gd name="connsiteY126" fmla="*/ 6420104 h 6871645"/>
              <a:gd name="connsiteX127" fmla="*/ 3817041 w 6173334"/>
              <a:gd name="connsiteY127" fmla="*/ 6378572 h 6871645"/>
              <a:gd name="connsiteX128" fmla="*/ 3817041 w 6173334"/>
              <a:gd name="connsiteY128" fmla="*/ 6378706 h 6871645"/>
              <a:gd name="connsiteX129" fmla="*/ 3777412 w 6173334"/>
              <a:gd name="connsiteY129" fmla="*/ 6297218 h 6871645"/>
              <a:gd name="connsiteX130" fmla="*/ 3726866 w 6173334"/>
              <a:gd name="connsiteY130" fmla="*/ 6297218 h 6871645"/>
              <a:gd name="connsiteX131" fmla="*/ 5026816 w 6173334"/>
              <a:gd name="connsiteY131" fmla="*/ 6297198 h 6871645"/>
              <a:gd name="connsiteX132" fmla="*/ 5026816 w 6173334"/>
              <a:gd name="connsiteY132" fmla="*/ 6337923 h 6871645"/>
              <a:gd name="connsiteX133" fmla="*/ 5065927 w 6173334"/>
              <a:gd name="connsiteY133" fmla="*/ 6337923 h 6871645"/>
              <a:gd name="connsiteX134" fmla="*/ 5065927 w 6173334"/>
              <a:gd name="connsiteY134" fmla="*/ 6490982 h 6871645"/>
              <a:gd name="connsiteX135" fmla="*/ 5109112 w 6173334"/>
              <a:gd name="connsiteY135" fmla="*/ 6490982 h 6871645"/>
              <a:gd name="connsiteX136" fmla="*/ 5109112 w 6173334"/>
              <a:gd name="connsiteY136" fmla="*/ 6337923 h 6871645"/>
              <a:gd name="connsiteX137" fmla="*/ 5158716 w 6173334"/>
              <a:gd name="connsiteY137" fmla="*/ 6337923 h 6871645"/>
              <a:gd name="connsiteX138" fmla="*/ 5158716 w 6173334"/>
              <a:gd name="connsiteY138" fmla="*/ 6297198 h 6871645"/>
              <a:gd name="connsiteX139" fmla="*/ 5026816 w 6173334"/>
              <a:gd name="connsiteY139" fmla="*/ 6297198 h 6871645"/>
              <a:gd name="connsiteX140" fmla="*/ 4343448 w 6173334"/>
              <a:gd name="connsiteY140" fmla="*/ 6296564 h 6871645"/>
              <a:gd name="connsiteX141" fmla="*/ 4343448 w 6173334"/>
              <a:gd name="connsiteY141" fmla="*/ 6490329 h 6871645"/>
              <a:gd name="connsiteX142" fmla="*/ 4386902 w 6173334"/>
              <a:gd name="connsiteY142" fmla="*/ 6490329 h 6871645"/>
              <a:gd name="connsiteX143" fmla="*/ 4386902 w 6173334"/>
              <a:gd name="connsiteY143" fmla="*/ 6337558 h 6871645"/>
              <a:gd name="connsiteX144" fmla="*/ 4467449 w 6173334"/>
              <a:gd name="connsiteY144" fmla="*/ 6337558 h 6871645"/>
              <a:gd name="connsiteX145" fmla="*/ 4467449 w 6173334"/>
              <a:gd name="connsiteY145" fmla="*/ 6296564 h 6871645"/>
              <a:gd name="connsiteX146" fmla="*/ 4343448 w 6173334"/>
              <a:gd name="connsiteY146" fmla="*/ 6296564 h 6871645"/>
              <a:gd name="connsiteX147" fmla="*/ 4578054 w 6173334"/>
              <a:gd name="connsiteY147" fmla="*/ 6293354 h 6871645"/>
              <a:gd name="connsiteX148" fmla="*/ 4484304 w 6173334"/>
              <a:gd name="connsiteY148" fmla="*/ 6394234 h 6871645"/>
              <a:gd name="connsiteX149" fmla="*/ 4585146 w 6173334"/>
              <a:gd name="connsiteY149" fmla="*/ 6495076 h 6871645"/>
              <a:gd name="connsiteX150" fmla="*/ 4657332 w 6173334"/>
              <a:gd name="connsiteY150" fmla="*/ 6466113 h 6871645"/>
              <a:gd name="connsiteX151" fmla="*/ 4625563 w 6173334"/>
              <a:gd name="connsiteY151" fmla="*/ 6435939 h 6871645"/>
              <a:gd name="connsiteX152" fmla="*/ 4585146 w 6173334"/>
              <a:gd name="connsiteY152" fmla="*/ 6452449 h 6871645"/>
              <a:gd name="connsiteX153" fmla="*/ 4529123 w 6173334"/>
              <a:gd name="connsiteY153" fmla="*/ 6393965 h 6871645"/>
              <a:gd name="connsiteX154" fmla="*/ 4578054 w 6173334"/>
              <a:gd name="connsiteY154" fmla="*/ 6335636 h 6871645"/>
              <a:gd name="connsiteX155" fmla="*/ 4578054 w 6173334"/>
              <a:gd name="connsiteY155" fmla="*/ 6293354 h 6871645"/>
              <a:gd name="connsiteX156" fmla="*/ 4591200 w 6173334"/>
              <a:gd name="connsiteY156" fmla="*/ 6293297 h 6871645"/>
              <a:gd name="connsiteX157" fmla="*/ 4591200 w 6173334"/>
              <a:gd name="connsiteY157" fmla="*/ 6335578 h 6871645"/>
              <a:gd name="connsiteX158" fmla="*/ 4640919 w 6173334"/>
              <a:gd name="connsiteY158" fmla="*/ 6394023 h 6871645"/>
              <a:gd name="connsiteX159" fmla="*/ 4633443 w 6173334"/>
              <a:gd name="connsiteY159" fmla="*/ 6425369 h 6871645"/>
              <a:gd name="connsiteX160" fmla="*/ 4665981 w 6173334"/>
              <a:gd name="connsiteY160" fmla="*/ 6456235 h 6871645"/>
              <a:gd name="connsiteX161" fmla="*/ 4685738 w 6173334"/>
              <a:gd name="connsiteY161" fmla="*/ 6394292 h 6871645"/>
              <a:gd name="connsiteX162" fmla="*/ 4591200 w 6173334"/>
              <a:gd name="connsiteY162" fmla="*/ 6293297 h 6871645"/>
              <a:gd name="connsiteX163" fmla="*/ 5419652 w 6173334"/>
              <a:gd name="connsiteY163" fmla="*/ 6293105 h 6871645"/>
              <a:gd name="connsiteX164" fmla="*/ 5319348 w 6173334"/>
              <a:gd name="connsiteY164" fmla="*/ 6394235 h 6871645"/>
              <a:gd name="connsiteX165" fmla="*/ 5420747 w 6173334"/>
              <a:gd name="connsiteY165" fmla="*/ 6495077 h 6871645"/>
              <a:gd name="connsiteX166" fmla="*/ 5508789 w 6173334"/>
              <a:gd name="connsiteY166" fmla="*/ 6434037 h 6871645"/>
              <a:gd name="connsiteX167" fmla="*/ 5510308 w 6173334"/>
              <a:gd name="connsiteY167" fmla="*/ 6428771 h 6871645"/>
              <a:gd name="connsiteX168" fmla="*/ 5467007 w 6173334"/>
              <a:gd name="connsiteY168" fmla="*/ 6428771 h 6871645"/>
              <a:gd name="connsiteX169" fmla="*/ 5420709 w 6173334"/>
              <a:gd name="connsiteY169" fmla="*/ 6454909 h 6871645"/>
              <a:gd name="connsiteX170" fmla="*/ 5363590 w 6173334"/>
              <a:gd name="connsiteY170" fmla="*/ 6394235 h 6871645"/>
              <a:gd name="connsiteX171" fmla="*/ 5419613 w 6173334"/>
              <a:gd name="connsiteY171" fmla="*/ 6333561 h 6871645"/>
              <a:gd name="connsiteX172" fmla="*/ 5463163 w 6173334"/>
              <a:gd name="connsiteY172" fmla="*/ 6356720 h 6871645"/>
              <a:gd name="connsiteX173" fmla="*/ 5504215 w 6173334"/>
              <a:gd name="connsiteY173" fmla="*/ 6340422 h 6871645"/>
              <a:gd name="connsiteX174" fmla="*/ 5419652 w 6173334"/>
              <a:gd name="connsiteY174" fmla="*/ 6293105 h 6871645"/>
              <a:gd name="connsiteX175" fmla="*/ 4216873 w 6173334"/>
              <a:gd name="connsiteY175" fmla="*/ 6293105 h 6871645"/>
              <a:gd name="connsiteX176" fmla="*/ 4116569 w 6173334"/>
              <a:gd name="connsiteY176" fmla="*/ 6394235 h 6871645"/>
              <a:gd name="connsiteX177" fmla="*/ 4217968 w 6173334"/>
              <a:gd name="connsiteY177" fmla="*/ 6495077 h 6871645"/>
              <a:gd name="connsiteX178" fmla="*/ 4306010 w 6173334"/>
              <a:gd name="connsiteY178" fmla="*/ 6434037 h 6871645"/>
              <a:gd name="connsiteX179" fmla="*/ 4306740 w 6173334"/>
              <a:gd name="connsiteY179" fmla="*/ 6431443 h 6871645"/>
              <a:gd name="connsiteX180" fmla="*/ 4262941 w 6173334"/>
              <a:gd name="connsiteY180" fmla="*/ 6431443 h 6871645"/>
              <a:gd name="connsiteX181" fmla="*/ 4217891 w 6173334"/>
              <a:gd name="connsiteY181" fmla="*/ 6454909 h 6871645"/>
              <a:gd name="connsiteX182" fmla="*/ 4160753 w 6173334"/>
              <a:gd name="connsiteY182" fmla="*/ 6394235 h 6871645"/>
              <a:gd name="connsiteX183" fmla="*/ 4216796 w 6173334"/>
              <a:gd name="connsiteY183" fmla="*/ 6333561 h 6871645"/>
              <a:gd name="connsiteX184" fmla="*/ 4260999 w 6173334"/>
              <a:gd name="connsiteY184" fmla="*/ 6357738 h 6871645"/>
              <a:gd name="connsiteX185" fmla="*/ 4301974 w 6173334"/>
              <a:gd name="connsiteY185" fmla="*/ 6341460 h 6871645"/>
              <a:gd name="connsiteX186" fmla="*/ 4216873 w 6173334"/>
              <a:gd name="connsiteY186" fmla="*/ 6293105 h 6871645"/>
              <a:gd name="connsiteX187" fmla="*/ 3998507 w 6173334"/>
              <a:gd name="connsiteY187" fmla="*/ 6293105 h 6871645"/>
              <a:gd name="connsiteX188" fmla="*/ 3898203 w 6173334"/>
              <a:gd name="connsiteY188" fmla="*/ 6394235 h 6871645"/>
              <a:gd name="connsiteX189" fmla="*/ 3999602 w 6173334"/>
              <a:gd name="connsiteY189" fmla="*/ 6495077 h 6871645"/>
              <a:gd name="connsiteX190" fmla="*/ 4087663 w 6173334"/>
              <a:gd name="connsiteY190" fmla="*/ 6434037 h 6871645"/>
              <a:gd name="connsiteX191" fmla="*/ 4088394 w 6173334"/>
              <a:gd name="connsiteY191" fmla="*/ 6431443 h 6871645"/>
              <a:gd name="connsiteX192" fmla="*/ 4044613 w 6173334"/>
              <a:gd name="connsiteY192" fmla="*/ 6431443 h 6871645"/>
              <a:gd name="connsiteX193" fmla="*/ 3999545 w 6173334"/>
              <a:gd name="connsiteY193" fmla="*/ 6454909 h 6871645"/>
              <a:gd name="connsiteX194" fmla="*/ 3942426 w 6173334"/>
              <a:gd name="connsiteY194" fmla="*/ 6394235 h 6871645"/>
              <a:gd name="connsiteX195" fmla="*/ 3998449 w 6173334"/>
              <a:gd name="connsiteY195" fmla="*/ 6333561 h 6871645"/>
              <a:gd name="connsiteX196" fmla="*/ 4042653 w 6173334"/>
              <a:gd name="connsiteY196" fmla="*/ 6357738 h 6871645"/>
              <a:gd name="connsiteX197" fmla="*/ 4083627 w 6173334"/>
              <a:gd name="connsiteY197" fmla="*/ 6341460 h 6871645"/>
              <a:gd name="connsiteX198" fmla="*/ 3998507 w 6173334"/>
              <a:gd name="connsiteY198" fmla="*/ 6293105 h 6871645"/>
              <a:gd name="connsiteX199" fmla="*/ 4627677 w 6173334"/>
              <a:gd name="connsiteY199" fmla="*/ 6245768 h 6871645"/>
              <a:gd name="connsiteX200" fmla="*/ 4606333 w 6173334"/>
              <a:gd name="connsiteY200" fmla="*/ 6266703 h 6871645"/>
              <a:gd name="connsiteX201" fmla="*/ 4606344 w 6173334"/>
              <a:gd name="connsiteY201" fmla="*/ 6267639 h 6871645"/>
              <a:gd name="connsiteX202" fmla="*/ 4626526 w 6173334"/>
              <a:gd name="connsiteY202" fmla="*/ 6288692 h 6871645"/>
              <a:gd name="connsiteX203" fmla="*/ 4627677 w 6173334"/>
              <a:gd name="connsiteY203" fmla="*/ 6288684 h 6871645"/>
              <a:gd name="connsiteX204" fmla="*/ 4627716 w 6173334"/>
              <a:gd name="connsiteY204" fmla="*/ 6288684 h 6871645"/>
              <a:gd name="connsiteX205" fmla="*/ 4649568 w 6173334"/>
              <a:gd name="connsiteY205" fmla="*/ 6267639 h 6871645"/>
              <a:gd name="connsiteX206" fmla="*/ 4628277 w 6173334"/>
              <a:gd name="connsiteY206" fmla="*/ 6245768 h 6871645"/>
              <a:gd name="connsiteX207" fmla="*/ 4627677 w 6173334"/>
              <a:gd name="connsiteY207" fmla="*/ 6245768 h 6871645"/>
              <a:gd name="connsiteX208" fmla="*/ 4542364 w 6173334"/>
              <a:gd name="connsiteY208" fmla="*/ 6245768 h 6871645"/>
              <a:gd name="connsiteX209" fmla="*/ 4521039 w 6173334"/>
              <a:gd name="connsiteY209" fmla="*/ 6266723 h 6871645"/>
              <a:gd name="connsiteX210" fmla="*/ 4521051 w 6173334"/>
              <a:gd name="connsiteY210" fmla="*/ 6267639 h 6871645"/>
              <a:gd name="connsiteX211" fmla="*/ 4541194 w 6173334"/>
              <a:gd name="connsiteY211" fmla="*/ 6288692 h 6871645"/>
              <a:gd name="connsiteX212" fmla="*/ 4542364 w 6173334"/>
              <a:gd name="connsiteY212" fmla="*/ 6288684 h 6871645"/>
              <a:gd name="connsiteX213" fmla="*/ 4542403 w 6173334"/>
              <a:gd name="connsiteY213" fmla="*/ 6288684 h 6871645"/>
              <a:gd name="connsiteX214" fmla="*/ 4563997 w 6173334"/>
              <a:gd name="connsiteY214" fmla="*/ 6268282 h 6871645"/>
              <a:gd name="connsiteX215" fmla="*/ 4564005 w 6173334"/>
              <a:gd name="connsiteY215" fmla="*/ 6267639 h 6871645"/>
              <a:gd name="connsiteX216" fmla="*/ 4542789 w 6173334"/>
              <a:gd name="connsiteY216" fmla="*/ 6245770 h 6871645"/>
              <a:gd name="connsiteX217" fmla="*/ 4542364 w 6173334"/>
              <a:gd name="connsiteY217" fmla="*/ 6245768 h 6871645"/>
              <a:gd name="connsiteX218" fmla="*/ 13648 w 6173334"/>
              <a:gd name="connsiteY218" fmla="*/ 13647 h 6871645"/>
              <a:gd name="connsiteX219" fmla="*/ 6173334 w 6173334"/>
              <a:gd name="connsiteY219" fmla="*/ 0 h 6871645"/>
              <a:gd name="connsiteX220" fmla="*/ 6173334 w 6173334"/>
              <a:gd name="connsiteY220" fmla="*/ 6857997 h 6871645"/>
              <a:gd name="connsiteX221" fmla="*/ 0 w 6173334"/>
              <a:gd name="connsiteY221" fmla="*/ 6871645 h 6871645"/>
              <a:gd name="connsiteX222" fmla="*/ 13648 w 6173334"/>
              <a:gd name="connsiteY222" fmla="*/ 13647 h 6871645"/>
              <a:gd name="connsiteX0" fmla="*/ 5188928 w 6173334"/>
              <a:gd name="connsiteY0" fmla="*/ 6424447 h 6871645"/>
              <a:gd name="connsiteX1" fmla="*/ 5174879 w 6173334"/>
              <a:gd name="connsiteY1" fmla="*/ 6463788 h 6871645"/>
              <a:gd name="connsiteX2" fmla="*/ 5244605 w 6173334"/>
              <a:gd name="connsiteY2" fmla="*/ 6463788 h 6871645"/>
              <a:gd name="connsiteX3" fmla="*/ 5230864 w 6173334"/>
              <a:gd name="connsiteY3" fmla="*/ 6424447 h 6871645"/>
              <a:gd name="connsiteX4" fmla="*/ 5188928 w 6173334"/>
              <a:gd name="connsiteY4" fmla="*/ 6424447 h 6871645"/>
              <a:gd name="connsiteX5" fmla="*/ 4400048 w 6173334"/>
              <a:gd name="connsiteY5" fmla="*/ 6380839 h 6871645"/>
              <a:gd name="connsiteX6" fmla="*/ 4400048 w 6173334"/>
              <a:gd name="connsiteY6" fmla="*/ 6419065 h 6871645"/>
              <a:gd name="connsiteX7" fmla="*/ 4455110 w 6173334"/>
              <a:gd name="connsiteY7" fmla="*/ 6419065 h 6871645"/>
              <a:gd name="connsiteX8" fmla="*/ 4455110 w 6173334"/>
              <a:gd name="connsiteY8" fmla="*/ 6380839 h 6871645"/>
              <a:gd name="connsiteX9" fmla="*/ 4400048 w 6173334"/>
              <a:gd name="connsiteY9" fmla="*/ 6380839 h 6871645"/>
              <a:gd name="connsiteX10" fmla="*/ 4209262 w 6173334"/>
              <a:gd name="connsiteY10" fmla="*/ 6380839 h 6871645"/>
              <a:gd name="connsiteX11" fmla="*/ 4209262 w 6173334"/>
              <a:gd name="connsiteY11" fmla="*/ 6418278 h 6871645"/>
              <a:gd name="connsiteX12" fmla="*/ 4309373 w 6173334"/>
              <a:gd name="connsiteY12" fmla="*/ 6418278 h 6871645"/>
              <a:gd name="connsiteX13" fmla="*/ 4308893 w 6173334"/>
              <a:gd name="connsiteY13" fmla="*/ 6380839 h 6871645"/>
              <a:gd name="connsiteX14" fmla="*/ 4209262 w 6173334"/>
              <a:gd name="connsiteY14" fmla="*/ 6380839 h 6871645"/>
              <a:gd name="connsiteX15" fmla="*/ 3990992 w 6173334"/>
              <a:gd name="connsiteY15" fmla="*/ 6380839 h 6871645"/>
              <a:gd name="connsiteX16" fmla="*/ 3990992 w 6173334"/>
              <a:gd name="connsiteY16" fmla="*/ 6418278 h 6871645"/>
              <a:gd name="connsiteX17" fmla="*/ 4091104 w 6173334"/>
              <a:gd name="connsiteY17" fmla="*/ 6418278 h 6871645"/>
              <a:gd name="connsiteX18" fmla="*/ 4090565 w 6173334"/>
              <a:gd name="connsiteY18" fmla="*/ 6380839 h 6871645"/>
              <a:gd name="connsiteX19" fmla="*/ 3990992 w 6173334"/>
              <a:gd name="connsiteY19" fmla="*/ 6380839 h 6871645"/>
              <a:gd name="connsiteX20" fmla="*/ 5601732 w 6173334"/>
              <a:gd name="connsiteY20" fmla="*/ 6378168 h 6871645"/>
              <a:gd name="connsiteX21" fmla="*/ 5601732 w 6173334"/>
              <a:gd name="connsiteY21" fmla="*/ 6416164 h 6871645"/>
              <a:gd name="connsiteX22" fmla="*/ 5660734 w 6173334"/>
              <a:gd name="connsiteY22" fmla="*/ 6416164 h 6871645"/>
              <a:gd name="connsiteX23" fmla="*/ 5660734 w 6173334"/>
              <a:gd name="connsiteY23" fmla="*/ 6378168 h 6871645"/>
              <a:gd name="connsiteX24" fmla="*/ 5601732 w 6173334"/>
              <a:gd name="connsiteY24" fmla="*/ 6378168 h 6871645"/>
              <a:gd name="connsiteX25" fmla="*/ 5412137 w 6173334"/>
              <a:gd name="connsiteY25" fmla="*/ 6378168 h 6871645"/>
              <a:gd name="connsiteX26" fmla="*/ 5412137 w 6173334"/>
              <a:gd name="connsiteY26" fmla="*/ 6415626 h 6871645"/>
              <a:gd name="connsiteX27" fmla="*/ 5512652 w 6173334"/>
              <a:gd name="connsiteY27" fmla="*/ 6415626 h 6871645"/>
              <a:gd name="connsiteX28" fmla="*/ 5511230 w 6173334"/>
              <a:gd name="connsiteY28" fmla="*/ 6378168 h 6871645"/>
              <a:gd name="connsiteX29" fmla="*/ 5412137 w 6173334"/>
              <a:gd name="connsiteY29" fmla="*/ 6378168 h 6871645"/>
              <a:gd name="connsiteX30" fmla="*/ 4947020 w 6173334"/>
              <a:gd name="connsiteY30" fmla="*/ 6378168 h 6871645"/>
              <a:gd name="connsiteX31" fmla="*/ 4947020 w 6173334"/>
              <a:gd name="connsiteY31" fmla="*/ 6416164 h 6871645"/>
              <a:gd name="connsiteX32" fmla="*/ 5002293 w 6173334"/>
              <a:gd name="connsiteY32" fmla="*/ 6416164 h 6871645"/>
              <a:gd name="connsiteX33" fmla="*/ 5002293 w 6173334"/>
              <a:gd name="connsiteY33" fmla="*/ 6378168 h 6871645"/>
              <a:gd name="connsiteX34" fmla="*/ 4947020 w 6173334"/>
              <a:gd name="connsiteY34" fmla="*/ 6378168 h 6871645"/>
              <a:gd name="connsiteX35" fmla="*/ 5706014 w 6173334"/>
              <a:gd name="connsiteY35" fmla="*/ 6321972 h 6871645"/>
              <a:gd name="connsiteX36" fmla="*/ 5706014 w 6173334"/>
              <a:gd name="connsiteY36" fmla="*/ 6490983 h 6871645"/>
              <a:gd name="connsiteX37" fmla="*/ 5748930 w 6173334"/>
              <a:gd name="connsiteY37" fmla="*/ 6490983 h 6871645"/>
              <a:gd name="connsiteX38" fmla="*/ 5748930 w 6173334"/>
              <a:gd name="connsiteY38" fmla="*/ 6390449 h 6871645"/>
              <a:gd name="connsiteX39" fmla="*/ 5706014 w 6173334"/>
              <a:gd name="connsiteY39" fmla="*/ 6321972 h 6871645"/>
              <a:gd name="connsiteX40" fmla="*/ 3595851 w 6173334"/>
              <a:gd name="connsiteY40" fmla="*/ 6309633 h 6871645"/>
              <a:gd name="connsiteX41" fmla="*/ 3595851 w 6173334"/>
              <a:gd name="connsiteY41" fmla="*/ 6478221 h 6871645"/>
              <a:gd name="connsiteX42" fmla="*/ 3636999 w 6173334"/>
              <a:gd name="connsiteY42" fmla="*/ 6445088 h 6871645"/>
              <a:gd name="connsiteX43" fmla="*/ 3636999 w 6173334"/>
              <a:gd name="connsiteY43" fmla="*/ 6410359 h 6871645"/>
              <a:gd name="connsiteX44" fmla="*/ 3636999 w 6173334"/>
              <a:gd name="connsiteY44" fmla="*/ 6374824 h 6871645"/>
              <a:gd name="connsiteX45" fmla="*/ 3636999 w 6173334"/>
              <a:gd name="connsiteY45" fmla="*/ 6344688 h 6871645"/>
              <a:gd name="connsiteX46" fmla="*/ 3595851 w 6173334"/>
              <a:gd name="connsiteY46" fmla="*/ 6309633 h 6871645"/>
              <a:gd name="connsiteX47" fmla="*/ 3601520 w 6173334"/>
              <a:gd name="connsiteY47" fmla="*/ 6297237 h 6871645"/>
              <a:gd name="connsiteX48" fmla="*/ 3643571 w 6173334"/>
              <a:gd name="connsiteY48" fmla="*/ 6333003 h 6871645"/>
              <a:gd name="connsiteX49" fmla="*/ 3658005 w 6173334"/>
              <a:gd name="connsiteY49" fmla="*/ 6333003 h 6871645"/>
              <a:gd name="connsiteX50" fmla="*/ 3682451 w 6173334"/>
              <a:gd name="connsiteY50" fmla="*/ 6353779 h 6871645"/>
              <a:gd name="connsiteX51" fmla="*/ 3658543 w 6173334"/>
              <a:gd name="connsiteY51" fmla="*/ 6374862 h 6871645"/>
              <a:gd name="connsiteX52" fmla="*/ 3650164 w 6173334"/>
              <a:gd name="connsiteY52" fmla="*/ 6374862 h 6871645"/>
              <a:gd name="connsiteX53" fmla="*/ 3650164 w 6173334"/>
              <a:gd name="connsiteY53" fmla="*/ 6410360 h 6871645"/>
              <a:gd name="connsiteX54" fmla="*/ 3665001 w 6173334"/>
              <a:gd name="connsiteY54" fmla="*/ 6410360 h 6871645"/>
              <a:gd name="connsiteX55" fmla="*/ 3691792 w 6173334"/>
              <a:gd name="connsiteY55" fmla="*/ 6433038 h 6871645"/>
              <a:gd name="connsiteX56" fmla="*/ 3665001 w 6173334"/>
              <a:gd name="connsiteY56" fmla="*/ 6455735 h 6871645"/>
              <a:gd name="connsiteX57" fmla="*/ 3643533 w 6173334"/>
              <a:gd name="connsiteY57" fmla="*/ 6455735 h 6871645"/>
              <a:gd name="connsiteX58" fmla="*/ 3599733 w 6173334"/>
              <a:gd name="connsiteY58" fmla="*/ 6490983 h 6871645"/>
              <a:gd name="connsiteX59" fmla="*/ 3674033 w 6173334"/>
              <a:gd name="connsiteY59" fmla="*/ 6490983 h 6871645"/>
              <a:gd name="connsiteX60" fmla="*/ 3734708 w 6173334"/>
              <a:gd name="connsiteY60" fmla="*/ 6436055 h 6871645"/>
              <a:gd name="connsiteX61" fmla="*/ 3699825 w 6173334"/>
              <a:gd name="connsiteY61" fmla="*/ 6390679 h 6871645"/>
              <a:gd name="connsiteX62" fmla="*/ 3724810 w 6173334"/>
              <a:gd name="connsiteY62" fmla="*/ 6349128 h 6871645"/>
              <a:gd name="connsiteX63" fmla="*/ 3661387 w 6173334"/>
              <a:gd name="connsiteY63" fmla="*/ 6297237 h 6871645"/>
              <a:gd name="connsiteX64" fmla="*/ 3601520 w 6173334"/>
              <a:gd name="connsiteY64" fmla="*/ 6297237 h 6871645"/>
              <a:gd name="connsiteX65" fmla="*/ 5706014 w 6173334"/>
              <a:gd name="connsiteY65" fmla="*/ 6297218 h 6871645"/>
              <a:gd name="connsiteX66" fmla="*/ 5748930 w 6173334"/>
              <a:gd name="connsiteY66" fmla="*/ 6365695 h 6871645"/>
              <a:gd name="connsiteX67" fmla="*/ 5827497 w 6173334"/>
              <a:gd name="connsiteY67" fmla="*/ 6490983 h 6871645"/>
              <a:gd name="connsiteX68" fmla="*/ 5873142 w 6173334"/>
              <a:gd name="connsiteY68" fmla="*/ 6490983 h 6871645"/>
              <a:gd name="connsiteX69" fmla="*/ 5873142 w 6173334"/>
              <a:gd name="connsiteY69" fmla="*/ 6297218 h 6871645"/>
              <a:gd name="connsiteX70" fmla="*/ 5829899 w 6173334"/>
              <a:gd name="connsiteY70" fmla="*/ 6297218 h 6871645"/>
              <a:gd name="connsiteX71" fmla="*/ 5829899 w 6173334"/>
              <a:gd name="connsiteY71" fmla="*/ 6413147 h 6871645"/>
              <a:gd name="connsiteX72" fmla="*/ 5759058 w 6173334"/>
              <a:gd name="connsiteY72" fmla="*/ 6297218 h 6871645"/>
              <a:gd name="connsiteX73" fmla="*/ 5706014 w 6173334"/>
              <a:gd name="connsiteY73" fmla="*/ 6297218 h 6871645"/>
              <a:gd name="connsiteX74" fmla="*/ 5545420 w 6173334"/>
              <a:gd name="connsiteY74" fmla="*/ 6297218 h 6871645"/>
              <a:gd name="connsiteX75" fmla="*/ 5545420 w 6173334"/>
              <a:gd name="connsiteY75" fmla="*/ 6490983 h 6871645"/>
              <a:gd name="connsiteX76" fmla="*/ 5668421 w 6173334"/>
              <a:gd name="connsiteY76" fmla="*/ 6490983 h 6871645"/>
              <a:gd name="connsiteX77" fmla="*/ 5668421 w 6173334"/>
              <a:gd name="connsiteY77" fmla="*/ 6449989 h 6871645"/>
              <a:gd name="connsiteX78" fmla="*/ 5588605 w 6173334"/>
              <a:gd name="connsiteY78" fmla="*/ 6449989 h 6871645"/>
              <a:gd name="connsiteX79" fmla="*/ 5588605 w 6173334"/>
              <a:gd name="connsiteY79" fmla="*/ 6337924 h 6871645"/>
              <a:gd name="connsiteX80" fmla="*/ 5668421 w 6173334"/>
              <a:gd name="connsiteY80" fmla="*/ 6337924 h 6871645"/>
              <a:gd name="connsiteX81" fmla="*/ 5668421 w 6173334"/>
              <a:gd name="connsiteY81" fmla="*/ 6297218 h 6871645"/>
              <a:gd name="connsiteX82" fmla="*/ 5545420 w 6173334"/>
              <a:gd name="connsiteY82" fmla="*/ 6297218 h 6871645"/>
              <a:gd name="connsiteX83" fmla="*/ 5200402 w 6173334"/>
              <a:gd name="connsiteY83" fmla="*/ 6297218 h 6871645"/>
              <a:gd name="connsiteX84" fmla="*/ 5268014 w 6173334"/>
              <a:gd name="connsiteY84" fmla="*/ 6490983 h 6871645"/>
              <a:gd name="connsiteX85" fmla="*/ 5315024 w 6173334"/>
              <a:gd name="connsiteY85" fmla="*/ 6490983 h 6871645"/>
              <a:gd name="connsiteX86" fmla="*/ 5242876 w 6173334"/>
              <a:gd name="connsiteY86" fmla="*/ 6297218 h 6871645"/>
              <a:gd name="connsiteX87" fmla="*/ 5200402 w 6173334"/>
              <a:gd name="connsiteY87" fmla="*/ 6297218 h 6871645"/>
              <a:gd name="connsiteX88" fmla="*/ 4890612 w 6173334"/>
              <a:gd name="connsiteY88" fmla="*/ 6297218 h 6871645"/>
              <a:gd name="connsiteX89" fmla="*/ 4890689 w 6173334"/>
              <a:gd name="connsiteY89" fmla="*/ 6490983 h 6871645"/>
              <a:gd name="connsiteX90" fmla="*/ 5013690 w 6173334"/>
              <a:gd name="connsiteY90" fmla="*/ 6490983 h 6871645"/>
              <a:gd name="connsiteX91" fmla="*/ 5013690 w 6173334"/>
              <a:gd name="connsiteY91" fmla="*/ 6449989 h 6871645"/>
              <a:gd name="connsiteX92" fmla="*/ 4933816 w 6173334"/>
              <a:gd name="connsiteY92" fmla="*/ 6449989 h 6871645"/>
              <a:gd name="connsiteX93" fmla="*/ 4933816 w 6173334"/>
              <a:gd name="connsiteY93" fmla="*/ 6337924 h 6871645"/>
              <a:gd name="connsiteX94" fmla="*/ 5013613 w 6173334"/>
              <a:gd name="connsiteY94" fmla="*/ 6337924 h 6871645"/>
              <a:gd name="connsiteX95" fmla="*/ 5013613 w 6173334"/>
              <a:gd name="connsiteY95" fmla="*/ 6297218 h 6871645"/>
              <a:gd name="connsiteX96" fmla="*/ 4890612 w 6173334"/>
              <a:gd name="connsiteY96" fmla="*/ 6297218 h 6871645"/>
              <a:gd name="connsiteX97" fmla="*/ 4773684 w 6173334"/>
              <a:gd name="connsiteY97" fmla="*/ 6297218 h 6871645"/>
              <a:gd name="connsiteX98" fmla="*/ 4773684 w 6173334"/>
              <a:gd name="connsiteY98" fmla="*/ 6333734 h 6871645"/>
              <a:gd name="connsiteX99" fmla="*/ 4789559 w 6173334"/>
              <a:gd name="connsiteY99" fmla="*/ 6333734 h 6871645"/>
              <a:gd name="connsiteX100" fmla="*/ 4816888 w 6173334"/>
              <a:gd name="connsiteY100" fmla="*/ 6356797 h 6871645"/>
              <a:gd name="connsiteX101" fmla="*/ 4789559 w 6173334"/>
              <a:gd name="connsiteY101" fmla="*/ 6379859 h 6871645"/>
              <a:gd name="connsiteX102" fmla="*/ 4773684 w 6173334"/>
              <a:gd name="connsiteY102" fmla="*/ 6379859 h 6871645"/>
              <a:gd name="connsiteX103" fmla="*/ 4773684 w 6173334"/>
              <a:gd name="connsiteY103" fmla="*/ 6416164 h 6871645"/>
              <a:gd name="connsiteX104" fmla="*/ 4779449 w 6173334"/>
              <a:gd name="connsiteY104" fmla="*/ 6416164 h 6871645"/>
              <a:gd name="connsiteX105" fmla="*/ 4784908 w 6173334"/>
              <a:gd name="connsiteY105" fmla="*/ 6416049 h 6871645"/>
              <a:gd name="connsiteX106" fmla="*/ 4822884 w 6173334"/>
              <a:gd name="connsiteY106" fmla="*/ 6491002 h 6871645"/>
              <a:gd name="connsiteX107" fmla="*/ 4870393 w 6173334"/>
              <a:gd name="connsiteY107" fmla="*/ 6491002 h 6871645"/>
              <a:gd name="connsiteX108" fmla="*/ 4826978 w 6173334"/>
              <a:gd name="connsiteY108" fmla="*/ 6408246 h 6871645"/>
              <a:gd name="connsiteX109" fmla="*/ 4860611 w 6173334"/>
              <a:gd name="connsiteY109" fmla="*/ 6356547 h 6871645"/>
              <a:gd name="connsiteX110" fmla="*/ 4797746 w 6173334"/>
              <a:gd name="connsiteY110" fmla="*/ 6297218 h 6871645"/>
              <a:gd name="connsiteX111" fmla="*/ 4773684 w 6173334"/>
              <a:gd name="connsiteY111" fmla="*/ 6297218 h 6871645"/>
              <a:gd name="connsiteX112" fmla="*/ 4717353 w 6173334"/>
              <a:gd name="connsiteY112" fmla="*/ 6297218 h 6871645"/>
              <a:gd name="connsiteX113" fmla="*/ 4717430 w 6173334"/>
              <a:gd name="connsiteY113" fmla="*/ 6490887 h 6871645"/>
              <a:gd name="connsiteX114" fmla="*/ 4760615 w 6173334"/>
              <a:gd name="connsiteY114" fmla="*/ 6490887 h 6871645"/>
              <a:gd name="connsiteX115" fmla="*/ 4760615 w 6173334"/>
              <a:gd name="connsiteY115" fmla="*/ 6297218 h 6871645"/>
              <a:gd name="connsiteX116" fmla="*/ 4717353 w 6173334"/>
              <a:gd name="connsiteY116" fmla="*/ 6297218 h 6871645"/>
              <a:gd name="connsiteX117" fmla="*/ 3857209 w 6173334"/>
              <a:gd name="connsiteY117" fmla="*/ 6297218 h 6871645"/>
              <a:gd name="connsiteX118" fmla="*/ 3824402 w 6173334"/>
              <a:gd name="connsiteY118" fmla="*/ 6363658 h 6871645"/>
              <a:gd name="connsiteX119" fmla="*/ 3845063 w 6173334"/>
              <a:gd name="connsiteY119" fmla="*/ 6406055 h 6871645"/>
              <a:gd name="connsiteX120" fmla="*/ 3905314 w 6173334"/>
              <a:gd name="connsiteY120" fmla="*/ 6297218 h 6871645"/>
              <a:gd name="connsiteX121" fmla="*/ 3857209 w 6173334"/>
              <a:gd name="connsiteY121" fmla="*/ 6297218 h 6871645"/>
              <a:gd name="connsiteX122" fmla="*/ 3726866 w 6173334"/>
              <a:gd name="connsiteY122" fmla="*/ 6297218 h 6871645"/>
              <a:gd name="connsiteX123" fmla="*/ 3794132 w 6173334"/>
              <a:gd name="connsiteY123" fmla="*/ 6420219 h 6871645"/>
              <a:gd name="connsiteX124" fmla="*/ 3794132 w 6173334"/>
              <a:gd name="connsiteY124" fmla="*/ 6491060 h 6871645"/>
              <a:gd name="connsiteX125" fmla="*/ 3837317 w 6173334"/>
              <a:gd name="connsiteY125" fmla="*/ 6491060 h 6871645"/>
              <a:gd name="connsiteX126" fmla="*/ 3837317 w 6173334"/>
              <a:gd name="connsiteY126" fmla="*/ 6420104 h 6871645"/>
              <a:gd name="connsiteX127" fmla="*/ 3817041 w 6173334"/>
              <a:gd name="connsiteY127" fmla="*/ 6378572 h 6871645"/>
              <a:gd name="connsiteX128" fmla="*/ 3817041 w 6173334"/>
              <a:gd name="connsiteY128" fmla="*/ 6378706 h 6871645"/>
              <a:gd name="connsiteX129" fmla="*/ 3777412 w 6173334"/>
              <a:gd name="connsiteY129" fmla="*/ 6297218 h 6871645"/>
              <a:gd name="connsiteX130" fmla="*/ 3726866 w 6173334"/>
              <a:gd name="connsiteY130" fmla="*/ 6297218 h 6871645"/>
              <a:gd name="connsiteX131" fmla="*/ 5026816 w 6173334"/>
              <a:gd name="connsiteY131" fmla="*/ 6297198 h 6871645"/>
              <a:gd name="connsiteX132" fmla="*/ 5026816 w 6173334"/>
              <a:gd name="connsiteY132" fmla="*/ 6337923 h 6871645"/>
              <a:gd name="connsiteX133" fmla="*/ 5065927 w 6173334"/>
              <a:gd name="connsiteY133" fmla="*/ 6337923 h 6871645"/>
              <a:gd name="connsiteX134" fmla="*/ 5065927 w 6173334"/>
              <a:gd name="connsiteY134" fmla="*/ 6490982 h 6871645"/>
              <a:gd name="connsiteX135" fmla="*/ 5109112 w 6173334"/>
              <a:gd name="connsiteY135" fmla="*/ 6490982 h 6871645"/>
              <a:gd name="connsiteX136" fmla="*/ 5109112 w 6173334"/>
              <a:gd name="connsiteY136" fmla="*/ 6337923 h 6871645"/>
              <a:gd name="connsiteX137" fmla="*/ 5158716 w 6173334"/>
              <a:gd name="connsiteY137" fmla="*/ 6337923 h 6871645"/>
              <a:gd name="connsiteX138" fmla="*/ 5158716 w 6173334"/>
              <a:gd name="connsiteY138" fmla="*/ 6297198 h 6871645"/>
              <a:gd name="connsiteX139" fmla="*/ 5026816 w 6173334"/>
              <a:gd name="connsiteY139" fmla="*/ 6297198 h 6871645"/>
              <a:gd name="connsiteX140" fmla="*/ 4343448 w 6173334"/>
              <a:gd name="connsiteY140" fmla="*/ 6296564 h 6871645"/>
              <a:gd name="connsiteX141" fmla="*/ 4343448 w 6173334"/>
              <a:gd name="connsiteY141" fmla="*/ 6490329 h 6871645"/>
              <a:gd name="connsiteX142" fmla="*/ 4386902 w 6173334"/>
              <a:gd name="connsiteY142" fmla="*/ 6490329 h 6871645"/>
              <a:gd name="connsiteX143" fmla="*/ 4386902 w 6173334"/>
              <a:gd name="connsiteY143" fmla="*/ 6337558 h 6871645"/>
              <a:gd name="connsiteX144" fmla="*/ 4467449 w 6173334"/>
              <a:gd name="connsiteY144" fmla="*/ 6337558 h 6871645"/>
              <a:gd name="connsiteX145" fmla="*/ 4467449 w 6173334"/>
              <a:gd name="connsiteY145" fmla="*/ 6296564 h 6871645"/>
              <a:gd name="connsiteX146" fmla="*/ 4343448 w 6173334"/>
              <a:gd name="connsiteY146" fmla="*/ 6296564 h 6871645"/>
              <a:gd name="connsiteX147" fmla="*/ 4578054 w 6173334"/>
              <a:gd name="connsiteY147" fmla="*/ 6293354 h 6871645"/>
              <a:gd name="connsiteX148" fmla="*/ 4484304 w 6173334"/>
              <a:gd name="connsiteY148" fmla="*/ 6394234 h 6871645"/>
              <a:gd name="connsiteX149" fmla="*/ 4585146 w 6173334"/>
              <a:gd name="connsiteY149" fmla="*/ 6495076 h 6871645"/>
              <a:gd name="connsiteX150" fmla="*/ 4657332 w 6173334"/>
              <a:gd name="connsiteY150" fmla="*/ 6466113 h 6871645"/>
              <a:gd name="connsiteX151" fmla="*/ 4625563 w 6173334"/>
              <a:gd name="connsiteY151" fmla="*/ 6435939 h 6871645"/>
              <a:gd name="connsiteX152" fmla="*/ 4585146 w 6173334"/>
              <a:gd name="connsiteY152" fmla="*/ 6452449 h 6871645"/>
              <a:gd name="connsiteX153" fmla="*/ 4529123 w 6173334"/>
              <a:gd name="connsiteY153" fmla="*/ 6393965 h 6871645"/>
              <a:gd name="connsiteX154" fmla="*/ 4578054 w 6173334"/>
              <a:gd name="connsiteY154" fmla="*/ 6335636 h 6871645"/>
              <a:gd name="connsiteX155" fmla="*/ 4578054 w 6173334"/>
              <a:gd name="connsiteY155" fmla="*/ 6293354 h 6871645"/>
              <a:gd name="connsiteX156" fmla="*/ 4591200 w 6173334"/>
              <a:gd name="connsiteY156" fmla="*/ 6293297 h 6871645"/>
              <a:gd name="connsiteX157" fmla="*/ 4591200 w 6173334"/>
              <a:gd name="connsiteY157" fmla="*/ 6335578 h 6871645"/>
              <a:gd name="connsiteX158" fmla="*/ 4640919 w 6173334"/>
              <a:gd name="connsiteY158" fmla="*/ 6394023 h 6871645"/>
              <a:gd name="connsiteX159" fmla="*/ 4633443 w 6173334"/>
              <a:gd name="connsiteY159" fmla="*/ 6425369 h 6871645"/>
              <a:gd name="connsiteX160" fmla="*/ 4665981 w 6173334"/>
              <a:gd name="connsiteY160" fmla="*/ 6456235 h 6871645"/>
              <a:gd name="connsiteX161" fmla="*/ 4685738 w 6173334"/>
              <a:gd name="connsiteY161" fmla="*/ 6394292 h 6871645"/>
              <a:gd name="connsiteX162" fmla="*/ 4591200 w 6173334"/>
              <a:gd name="connsiteY162" fmla="*/ 6293297 h 6871645"/>
              <a:gd name="connsiteX163" fmla="*/ 5419652 w 6173334"/>
              <a:gd name="connsiteY163" fmla="*/ 6293105 h 6871645"/>
              <a:gd name="connsiteX164" fmla="*/ 5319348 w 6173334"/>
              <a:gd name="connsiteY164" fmla="*/ 6394235 h 6871645"/>
              <a:gd name="connsiteX165" fmla="*/ 5420747 w 6173334"/>
              <a:gd name="connsiteY165" fmla="*/ 6495077 h 6871645"/>
              <a:gd name="connsiteX166" fmla="*/ 5508789 w 6173334"/>
              <a:gd name="connsiteY166" fmla="*/ 6434037 h 6871645"/>
              <a:gd name="connsiteX167" fmla="*/ 5510308 w 6173334"/>
              <a:gd name="connsiteY167" fmla="*/ 6428771 h 6871645"/>
              <a:gd name="connsiteX168" fmla="*/ 5467007 w 6173334"/>
              <a:gd name="connsiteY168" fmla="*/ 6428771 h 6871645"/>
              <a:gd name="connsiteX169" fmla="*/ 5420709 w 6173334"/>
              <a:gd name="connsiteY169" fmla="*/ 6454909 h 6871645"/>
              <a:gd name="connsiteX170" fmla="*/ 5363590 w 6173334"/>
              <a:gd name="connsiteY170" fmla="*/ 6394235 h 6871645"/>
              <a:gd name="connsiteX171" fmla="*/ 5419613 w 6173334"/>
              <a:gd name="connsiteY171" fmla="*/ 6333561 h 6871645"/>
              <a:gd name="connsiteX172" fmla="*/ 5463163 w 6173334"/>
              <a:gd name="connsiteY172" fmla="*/ 6356720 h 6871645"/>
              <a:gd name="connsiteX173" fmla="*/ 5504215 w 6173334"/>
              <a:gd name="connsiteY173" fmla="*/ 6340422 h 6871645"/>
              <a:gd name="connsiteX174" fmla="*/ 5419652 w 6173334"/>
              <a:gd name="connsiteY174" fmla="*/ 6293105 h 6871645"/>
              <a:gd name="connsiteX175" fmla="*/ 4216873 w 6173334"/>
              <a:gd name="connsiteY175" fmla="*/ 6293105 h 6871645"/>
              <a:gd name="connsiteX176" fmla="*/ 4116569 w 6173334"/>
              <a:gd name="connsiteY176" fmla="*/ 6394235 h 6871645"/>
              <a:gd name="connsiteX177" fmla="*/ 4217968 w 6173334"/>
              <a:gd name="connsiteY177" fmla="*/ 6495077 h 6871645"/>
              <a:gd name="connsiteX178" fmla="*/ 4306010 w 6173334"/>
              <a:gd name="connsiteY178" fmla="*/ 6434037 h 6871645"/>
              <a:gd name="connsiteX179" fmla="*/ 4306740 w 6173334"/>
              <a:gd name="connsiteY179" fmla="*/ 6431443 h 6871645"/>
              <a:gd name="connsiteX180" fmla="*/ 4262941 w 6173334"/>
              <a:gd name="connsiteY180" fmla="*/ 6431443 h 6871645"/>
              <a:gd name="connsiteX181" fmla="*/ 4217891 w 6173334"/>
              <a:gd name="connsiteY181" fmla="*/ 6454909 h 6871645"/>
              <a:gd name="connsiteX182" fmla="*/ 4160753 w 6173334"/>
              <a:gd name="connsiteY182" fmla="*/ 6394235 h 6871645"/>
              <a:gd name="connsiteX183" fmla="*/ 4216796 w 6173334"/>
              <a:gd name="connsiteY183" fmla="*/ 6333561 h 6871645"/>
              <a:gd name="connsiteX184" fmla="*/ 4260999 w 6173334"/>
              <a:gd name="connsiteY184" fmla="*/ 6357738 h 6871645"/>
              <a:gd name="connsiteX185" fmla="*/ 4301974 w 6173334"/>
              <a:gd name="connsiteY185" fmla="*/ 6341460 h 6871645"/>
              <a:gd name="connsiteX186" fmla="*/ 4216873 w 6173334"/>
              <a:gd name="connsiteY186" fmla="*/ 6293105 h 6871645"/>
              <a:gd name="connsiteX187" fmla="*/ 3998507 w 6173334"/>
              <a:gd name="connsiteY187" fmla="*/ 6293105 h 6871645"/>
              <a:gd name="connsiteX188" fmla="*/ 3898203 w 6173334"/>
              <a:gd name="connsiteY188" fmla="*/ 6394235 h 6871645"/>
              <a:gd name="connsiteX189" fmla="*/ 3999602 w 6173334"/>
              <a:gd name="connsiteY189" fmla="*/ 6495077 h 6871645"/>
              <a:gd name="connsiteX190" fmla="*/ 4087663 w 6173334"/>
              <a:gd name="connsiteY190" fmla="*/ 6434037 h 6871645"/>
              <a:gd name="connsiteX191" fmla="*/ 4088394 w 6173334"/>
              <a:gd name="connsiteY191" fmla="*/ 6431443 h 6871645"/>
              <a:gd name="connsiteX192" fmla="*/ 4044613 w 6173334"/>
              <a:gd name="connsiteY192" fmla="*/ 6431443 h 6871645"/>
              <a:gd name="connsiteX193" fmla="*/ 3999545 w 6173334"/>
              <a:gd name="connsiteY193" fmla="*/ 6454909 h 6871645"/>
              <a:gd name="connsiteX194" fmla="*/ 3942426 w 6173334"/>
              <a:gd name="connsiteY194" fmla="*/ 6394235 h 6871645"/>
              <a:gd name="connsiteX195" fmla="*/ 3998449 w 6173334"/>
              <a:gd name="connsiteY195" fmla="*/ 6333561 h 6871645"/>
              <a:gd name="connsiteX196" fmla="*/ 4042653 w 6173334"/>
              <a:gd name="connsiteY196" fmla="*/ 6357738 h 6871645"/>
              <a:gd name="connsiteX197" fmla="*/ 4083627 w 6173334"/>
              <a:gd name="connsiteY197" fmla="*/ 6341460 h 6871645"/>
              <a:gd name="connsiteX198" fmla="*/ 3998507 w 6173334"/>
              <a:gd name="connsiteY198" fmla="*/ 6293105 h 6871645"/>
              <a:gd name="connsiteX199" fmla="*/ 4627677 w 6173334"/>
              <a:gd name="connsiteY199" fmla="*/ 6245768 h 6871645"/>
              <a:gd name="connsiteX200" fmla="*/ 4606333 w 6173334"/>
              <a:gd name="connsiteY200" fmla="*/ 6266703 h 6871645"/>
              <a:gd name="connsiteX201" fmla="*/ 4606344 w 6173334"/>
              <a:gd name="connsiteY201" fmla="*/ 6267639 h 6871645"/>
              <a:gd name="connsiteX202" fmla="*/ 4626526 w 6173334"/>
              <a:gd name="connsiteY202" fmla="*/ 6288692 h 6871645"/>
              <a:gd name="connsiteX203" fmla="*/ 4627677 w 6173334"/>
              <a:gd name="connsiteY203" fmla="*/ 6288684 h 6871645"/>
              <a:gd name="connsiteX204" fmla="*/ 4627716 w 6173334"/>
              <a:gd name="connsiteY204" fmla="*/ 6288684 h 6871645"/>
              <a:gd name="connsiteX205" fmla="*/ 4649568 w 6173334"/>
              <a:gd name="connsiteY205" fmla="*/ 6267639 h 6871645"/>
              <a:gd name="connsiteX206" fmla="*/ 4628277 w 6173334"/>
              <a:gd name="connsiteY206" fmla="*/ 6245768 h 6871645"/>
              <a:gd name="connsiteX207" fmla="*/ 4627677 w 6173334"/>
              <a:gd name="connsiteY207" fmla="*/ 6245768 h 6871645"/>
              <a:gd name="connsiteX208" fmla="*/ 4542364 w 6173334"/>
              <a:gd name="connsiteY208" fmla="*/ 6245768 h 6871645"/>
              <a:gd name="connsiteX209" fmla="*/ 4521039 w 6173334"/>
              <a:gd name="connsiteY209" fmla="*/ 6266723 h 6871645"/>
              <a:gd name="connsiteX210" fmla="*/ 4521051 w 6173334"/>
              <a:gd name="connsiteY210" fmla="*/ 6267639 h 6871645"/>
              <a:gd name="connsiteX211" fmla="*/ 4541194 w 6173334"/>
              <a:gd name="connsiteY211" fmla="*/ 6288692 h 6871645"/>
              <a:gd name="connsiteX212" fmla="*/ 4542364 w 6173334"/>
              <a:gd name="connsiteY212" fmla="*/ 6288684 h 6871645"/>
              <a:gd name="connsiteX213" fmla="*/ 4542403 w 6173334"/>
              <a:gd name="connsiteY213" fmla="*/ 6288684 h 6871645"/>
              <a:gd name="connsiteX214" fmla="*/ 4563997 w 6173334"/>
              <a:gd name="connsiteY214" fmla="*/ 6268282 h 6871645"/>
              <a:gd name="connsiteX215" fmla="*/ 4564005 w 6173334"/>
              <a:gd name="connsiteY215" fmla="*/ 6267639 h 6871645"/>
              <a:gd name="connsiteX216" fmla="*/ 4542789 w 6173334"/>
              <a:gd name="connsiteY216" fmla="*/ 6245770 h 6871645"/>
              <a:gd name="connsiteX217" fmla="*/ 4542364 w 6173334"/>
              <a:gd name="connsiteY217" fmla="*/ 6245768 h 6871645"/>
              <a:gd name="connsiteX218" fmla="*/ 13648 w 6173334"/>
              <a:gd name="connsiteY218" fmla="*/ 395 h 6871645"/>
              <a:gd name="connsiteX219" fmla="*/ 6173334 w 6173334"/>
              <a:gd name="connsiteY219" fmla="*/ 0 h 6871645"/>
              <a:gd name="connsiteX220" fmla="*/ 6173334 w 6173334"/>
              <a:gd name="connsiteY220" fmla="*/ 6857997 h 6871645"/>
              <a:gd name="connsiteX221" fmla="*/ 0 w 6173334"/>
              <a:gd name="connsiteY221" fmla="*/ 6871645 h 6871645"/>
              <a:gd name="connsiteX222" fmla="*/ 13648 w 6173334"/>
              <a:gd name="connsiteY222" fmla="*/ 395 h 6871645"/>
              <a:gd name="connsiteX0" fmla="*/ 5188928 w 6173334"/>
              <a:gd name="connsiteY0" fmla="*/ 6424447 h 6858393"/>
              <a:gd name="connsiteX1" fmla="*/ 5174879 w 6173334"/>
              <a:gd name="connsiteY1" fmla="*/ 6463788 h 6858393"/>
              <a:gd name="connsiteX2" fmla="*/ 5244605 w 6173334"/>
              <a:gd name="connsiteY2" fmla="*/ 6463788 h 6858393"/>
              <a:gd name="connsiteX3" fmla="*/ 5230864 w 6173334"/>
              <a:gd name="connsiteY3" fmla="*/ 6424447 h 6858393"/>
              <a:gd name="connsiteX4" fmla="*/ 5188928 w 6173334"/>
              <a:gd name="connsiteY4" fmla="*/ 6424447 h 6858393"/>
              <a:gd name="connsiteX5" fmla="*/ 4400048 w 6173334"/>
              <a:gd name="connsiteY5" fmla="*/ 6380839 h 6858393"/>
              <a:gd name="connsiteX6" fmla="*/ 4400048 w 6173334"/>
              <a:gd name="connsiteY6" fmla="*/ 6419065 h 6858393"/>
              <a:gd name="connsiteX7" fmla="*/ 4455110 w 6173334"/>
              <a:gd name="connsiteY7" fmla="*/ 6419065 h 6858393"/>
              <a:gd name="connsiteX8" fmla="*/ 4455110 w 6173334"/>
              <a:gd name="connsiteY8" fmla="*/ 6380839 h 6858393"/>
              <a:gd name="connsiteX9" fmla="*/ 4400048 w 6173334"/>
              <a:gd name="connsiteY9" fmla="*/ 6380839 h 6858393"/>
              <a:gd name="connsiteX10" fmla="*/ 4209262 w 6173334"/>
              <a:gd name="connsiteY10" fmla="*/ 6380839 h 6858393"/>
              <a:gd name="connsiteX11" fmla="*/ 4209262 w 6173334"/>
              <a:gd name="connsiteY11" fmla="*/ 6418278 h 6858393"/>
              <a:gd name="connsiteX12" fmla="*/ 4309373 w 6173334"/>
              <a:gd name="connsiteY12" fmla="*/ 6418278 h 6858393"/>
              <a:gd name="connsiteX13" fmla="*/ 4308893 w 6173334"/>
              <a:gd name="connsiteY13" fmla="*/ 6380839 h 6858393"/>
              <a:gd name="connsiteX14" fmla="*/ 4209262 w 6173334"/>
              <a:gd name="connsiteY14" fmla="*/ 6380839 h 6858393"/>
              <a:gd name="connsiteX15" fmla="*/ 3990992 w 6173334"/>
              <a:gd name="connsiteY15" fmla="*/ 6380839 h 6858393"/>
              <a:gd name="connsiteX16" fmla="*/ 3990992 w 6173334"/>
              <a:gd name="connsiteY16" fmla="*/ 6418278 h 6858393"/>
              <a:gd name="connsiteX17" fmla="*/ 4091104 w 6173334"/>
              <a:gd name="connsiteY17" fmla="*/ 6418278 h 6858393"/>
              <a:gd name="connsiteX18" fmla="*/ 4090565 w 6173334"/>
              <a:gd name="connsiteY18" fmla="*/ 6380839 h 6858393"/>
              <a:gd name="connsiteX19" fmla="*/ 3990992 w 6173334"/>
              <a:gd name="connsiteY19" fmla="*/ 6380839 h 6858393"/>
              <a:gd name="connsiteX20" fmla="*/ 5601732 w 6173334"/>
              <a:gd name="connsiteY20" fmla="*/ 6378168 h 6858393"/>
              <a:gd name="connsiteX21" fmla="*/ 5601732 w 6173334"/>
              <a:gd name="connsiteY21" fmla="*/ 6416164 h 6858393"/>
              <a:gd name="connsiteX22" fmla="*/ 5660734 w 6173334"/>
              <a:gd name="connsiteY22" fmla="*/ 6416164 h 6858393"/>
              <a:gd name="connsiteX23" fmla="*/ 5660734 w 6173334"/>
              <a:gd name="connsiteY23" fmla="*/ 6378168 h 6858393"/>
              <a:gd name="connsiteX24" fmla="*/ 5601732 w 6173334"/>
              <a:gd name="connsiteY24" fmla="*/ 6378168 h 6858393"/>
              <a:gd name="connsiteX25" fmla="*/ 5412137 w 6173334"/>
              <a:gd name="connsiteY25" fmla="*/ 6378168 h 6858393"/>
              <a:gd name="connsiteX26" fmla="*/ 5412137 w 6173334"/>
              <a:gd name="connsiteY26" fmla="*/ 6415626 h 6858393"/>
              <a:gd name="connsiteX27" fmla="*/ 5512652 w 6173334"/>
              <a:gd name="connsiteY27" fmla="*/ 6415626 h 6858393"/>
              <a:gd name="connsiteX28" fmla="*/ 5511230 w 6173334"/>
              <a:gd name="connsiteY28" fmla="*/ 6378168 h 6858393"/>
              <a:gd name="connsiteX29" fmla="*/ 5412137 w 6173334"/>
              <a:gd name="connsiteY29" fmla="*/ 6378168 h 6858393"/>
              <a:gd name="connsiteX30" fmla="*/ 4947020 w 6173334"/>
              <a:gd name="connsiteY30" fmla="*/ 6378168 h 6858393"/>
              <a:gd name="connsiteX31" fmla="*/ 4947020 w 6173334"/>
              <a:gd name="connsiteY31" fmla="*/ 6416164 h 6858393"/>
              <a:gd name="connsiteX32" fmla="*/ 5002293 w 6173334"/>
              <a:gd name="connsiteY32" fmla="*/ 6416164 h 6858393"/>
              <a:gd name="connsiteX33" fmla="*/ 5002293 w 6173334"/>
              <a:gd name="connsiteY33" fmla="*/ 6378168 h 6858393"/>
              <a:gd name="connsiteX34" fmla="*/ 4947020 w 6173334"/>
              <a:gd name="connsiteY34" fmla="*/ 6378168 h 6858393"/>
              <a:gd name="connsiteX35" fmla="*/ 5706014 w 6173334"/>
              <a:gd name="connsiteY35" fmla="*/ 6321972 h 6858393"/>
              <a:gd name="connsiteX36" fmla="*/ 5706014 w 6173334"/>
              <a:gd name="connsiteY36" fmla="*/ 6490983 h 6858393"/>
              <a:gd name="connsiteX37" fmla="*/ 5748930 w 6173334"/>
              <a:gd name="connsiteY37" fmla="*/ 6490983 h 6858393"/>
              <a:gd name="connsiteX38" fmla="*/ 5748930 w 6173334"/>
              <a:gd name="connsiteY38" fmla="*/ 6390449 h 6858393"/>
              <a:gd name="connsiteX39" fmla="*/ 5706014 w 6173334"/>
              <a:gd name="connsiteY39" fmla="*/ 6321972 h 6858393"/>
              <a:gd name="connsiteX40" fmla="*/ 3595851 w 6173334"/>
              <a:gd name="connsiteY40" fmla="*/ 6309633 h 6858393"/>
              <a:gd name="connsiteX41" fmla="*/ 3595851 w 6173334"/>
              <a:gd name="connsiteY41" fmla="*/ 6478221 h 6858393"/>
              <a:gd name="connsiteX42" fmla="*/ 3636999 w 6173334"/>
              <a:gd name="connsiteY42" fmla="*/ 6445088 h 6858393"/>
              <a:gd name="connsiteX43" fmla="*/ 3636999 w 6173334"/>
              <a:gd name="connsiteY43" fmla="*/ 6410359 h 6858393"/>
              <a:gd name="connsiteX44" fmla="*/ 3636999 w 6173334"/>
              <a:gd name="connsiteY44" fmla="*/ 6374824 h 6858393"/>
              <a:gd name="connsiteX45" fmla="*/ 3636999 w 6173334"/>
              <a:gd name="connsiteY45" fmla="*/ 6344688 h 6858393"/>
              <a:gd name="connsiteX46" fmla="*/ 3595851 w 6173334"/>
              <a:gd name="connsiteY46" fmla="*/ 6309633 h 6858393"/>
              <a:gd name="connsiteX47" fmla="*/ 3601520 w 6173334"/>
              <a:gd name="connsiteY47" fmla="*/ 6297237 h 6858393"/>
              <a:gd name="connsiteX48" fmla="*/ 3643571 w 6173334"/>
              <a:gd name="connsiteY48" fmla="*/ 6333003 h 6858393"/>
              <a:gd name="connsiteX49" fmla="*/ 3658005 w 6173334"/>
              <a:gd name="connsiteY49" fmla="*/ 6333003 h 6858393"/>
              <a:gd name="connsiteX50" fmla="*/ 3682451 w 6173334"/>
              <a:gd name="connsiteY50" fmla="*/ 6353779 h 6858393"/>
              <a:gd name="connsiteX51" fmla="*/ 3658543 w 6173334"/>
              <a:gd name="connsiteY51" fmla="*/ 6374862 h 6858393"/>
              <a:gd name="connsiteX52" fmla="*/ 3650164 w 6173334"/>
              <a:gd name="connsiteY52" fmla="*/ 6374862 h 6858393"/>
              <a:gd name="connsiteX53" fmla="*/ 3650164 w 6173334"/>
              <a:gd name="connsiteY53" fmla="*/ 6410360 h 6858393"/>
              <a:gd name="connsiteX54" fmla="*/ 3665001 w 6173334"/>
              <a:gd name="connsiteY54" fmla="*/ 6410360 h 6858393"/>
              <a:gd name="connsiteX55" fmla="*/ 3691792 w 6173334"/>
              <a:gd name="connsiteY55" fmla="*/ 6433038 h 6858393"/>
              <a:gd name="connsiteX56" fmla="*/ 3665001 w 6173334"/>
              <a:gd name="connsiteY56" fmla="*/ 6455735 h 6858393"/>
              <a:gd name="connsiteX57" fmla="*/ 3643533 w 6173334"/>
              <a:gd name="connsiteY57" fmla="*/ 6455735 h 6858393"/>
              <a:gd name="connsiteX58" fmla="*/ 3599733 w 6173334"/>
              <a:gd name="connsiteY58" fmla="*/ 6490983 h 6858393"/>
              <a:gd name="connsiteX59" fmla="*/ 3674033 w 6173334"/>
              <a:gd name="connsiteY59" fmla="*/ 6490983 h 6858393"/>
              <a:gd name="connsiteX60" fmla="*/ 3734708 w 6173334"/>
              <a:gd name="connsiteY60" fmla="*/ 6436055 h 6858393"/>
              <a:gd name="connsiteX61" fmla="*/ 3699825 w 6173334"/>
              <a:gd name="connsiteY61" fmla="*/ 6390679 h 6858393"/>
              <a:gd name="connsiteX62" fmla="*/ 3724810 w 6173334"/>
              <a:gd name="connsiteY62" fmla="*/ 6349128 h 6858393"/>
              <a:gd name="connsiteX63" fmla="*/ 3661387 w 6173334"/>
              <a:gd name="connsiteY63" fmla="*/ 6297237 h 6858393"/>
              <a:gd name="connsiteX64" fmla="*/ 3601520 w 6173334"/>
              <a:gd name="connsiteY64" fmla="*/ 6297237 h 6858393"/>
              <a:gd name="connsiteX65" fmla="*/ 5706014 w 6173334"/>
              <a:gd name="connsiteY65" fmla="*/ 6297218 h 6858393"/>
              <a:gd name="connsiteX66" fmla="*/ 5748930 w 6173334"/>
              <a:gd name="connsiteY66" fmla="*/ 6365695 h 6858393"/>
              <a:gd name="connsiteX67" fmla="*/ 5827497 w 6173334"/>
              <a:gd name="connsiteY67" fmla="*/ 6490983 h 6858393"/>
              <a:gd name="connsiteX68" fmla="*/ 5873142 w 6173334"/>
              <a:gd name="connsiteY68" fmla="*/ 6490983 h 6858393"/>
              <a:gd name="connsiteX69" fmla="*/ 5873142 w 6173334"/>
              <a:gd name="connsiteY69" fmla="*/ 6297218 h 6858393"/>
              <a:gd name="connsiteX70" fmla="*/ 5829899 w 6173334"/>
              <a:gd name="connsiteY70" fmla="*/ 6297218 h 6858393"/>
              <a:gd name="connsiteX71" fmla="*/ 5829899 w 6173334"/>
              <a:gd name="connsiteY71" fmla="*/ 6413147 h 6858393"/>
              <a:gd name="connsiteX72" fmla="*/ 5759058 w 6173334"/>
              <a:gd name="connsiteY72" fmla="*/ 6297218 h 6858393"/>
              <a:gd name="connsiteX73" fmla="*/ 5706014 w 6173334"/>
              <a:gd name="connsiteY73" fmla="*/ 6297218 h 6858393"/>
              <a:gd name="connsiteX74" fmla="*/ 5545420 w 6173334"/>
              <a:gd name="connsiteY74" fmla="*/ 6297218 h 6858393"/>
              <a:gd name="connsiteX75" fmla="*/ 5545420 w 6173334"/>
              <a:gd name="connsiteY75" fmla="*/ 6490983 h 6858393"/>
              <a:gd name="connsiteX76" fmla="*/ 5668421 w 6173334"/>
              <a:gd name="connsiteY76" fmla="*/ 6490983 h 6858393"/>
              <a:gd name="connsiteX77" fmla="*/ 5668421 w 6173334"/>
              <a:gd name="connsiteY77" fmla="*/ 6449989 h 6858393"/>
              <a:gd name="connsiteX78" fmla="*/ 5588605 w 6173334"/>
              <a:gd name="connsiteY78" fmla="*/ 6449989 h 6858393"/>
              <a:gd name="connsiteX79" fmla="*/ 5588605 w 6173334"/>
              <a:gd name="connsiteY79" fmla="*/ 6337924 h 6858393"/>
              <a:gd name="connsiteX80" fmla="*/ 5668421 w 6173334"/>
              <a:gd name="connsiteY80" fmla="*/ 6337924 h 6858393"/>
              <a:gd name="connsiteX81" fmla="*/ 5668421 w 6173334"/>
              <a:gd name="connsiteY81" fmla="*/ 6297218 h 6858393"/>
              <a:gd name="connsiteX82" fmla="*/ 5545420 w 6173334"/>
              <a:gd name="connsiteY82" fmla="*/ 6297218 h 6858393"/>
              <a:gd name="connsiteX83" fmla="*/ 5200402 w 6173334"/>
              <a:gd name="connsiteY83" fmla="*/ 6297218 h 6858393"/>
              <a:gd name="connsiteX84" fmla="*/ 5268014 w 6173334"/>
              <a:gd name="connsiteY84" fmla="*/ 6490983 h 6858393"/>
              <a:gd name="connsiteX85" fmla="*/ 5315024 w 6173334"/>
              <a:gd name="connsiteY85" fmla="*/ 6490983 h 6858393"/>
              <a:gd name="connsiteX86" fmla="*/ 5242876 w 6173334"/>
              <a:gd name="connsiteY86" fmla="*/ 6297218 h 6858393"/>
              <a:gd name="connsiteX87" fmla="*/ 5200402 w 6173334"/>
              <a:gd name="connsiteY87" fmla="*/ 6297218 h 6858393"/>
              <a:gd name="connsiteX88" fmla="*/ 4890612 w 6173334"/>
              <a:gd name="connsiteY88" fmla="*/ 6297218 h 6858393"/>
              <a:gd name="connsiteX89" fmla="*/ 4890689 w 6173334"/>
              <a:gd name="connsiteY89" fmla="*/ 6490983 h 6858393"/>
              <a:gd name="connsiteX90" fmla="*/ 5013690 w 6173334"/>
              <a:gd name="connsiteY90" fmla="*/ 6490983 h 6858393"/>
              <a:gd name="connsiteX91" fmla="*/ 5013690 w 6173334"/>
              <a:gd name="connsiteY91" fmla="*/ 6449989 h 6858393"/>
              <a:gd name="connsiteX92" fmla="*/ 4933816 w 6173334"/>
              <a:gd name="connsiteY92" fmla="*/ 6449989 h 6858393"/>
              <a:gd name="connsiteX93" fmla="*/ 4933816 w 6173334"/>
              <a:gd name="connsiteY93" fmla="*/ 6337924 h 6858393"/>
              <a:gd name="connsiteX94" fmla="*/ 5013613 w 6173334"/>
              <a:gd name="connsiteY94" fmla="*/ 6337924 h 6858393"/>
              <a:gd name="connsiteX95" fmla="*/ 5013613 w 6173334"/>
              <a:gd name="connsiteY95" fmla="*/ 6297218 h 6858393"/>
              <a:gd name="connsiteX96" fmla="*/ 4890612 w 6173334"/>
              <a:gd name="connsiteY96" fmla="*/ 6297218 h 6858393"/>
              <a:gd name="connsiteX97" fmla="*/ 4773684 w 6173334"/>
              <a:gd name="connsiteY97" fmla="*/ 6297218 h 6858393"/>
              <a:gd name="connsiteX98" fmla="*/ 4773684 w 6173334"/>
              <a:gd name="connsiteY98" fmla="*/ 6333734 h 6858393"/>
              <a:gd name="connsiteX99" fmla="*/ 4789559 w 6173334"/>
              <a:gd name="connsiteY99" fmla="*/ 6333734 h 6858393"/>
              <a:gd name="connsiteX100" fmla="*/ 4816888 w 6173334"/>
              <a:gd name="connsiteY100" fmla="*/ 6356797 h 6858393"/>
              <a:gd name="connsiteX101" fmla="*/ 4789559 w 6173334"/>
              <a:gd name="connsiteY101" fmla="*/ 6379859 h 6858393"/>
              <a:gd name="connsiteX102" fmla="*/ 4773684 w 6173334"/>
              <a:gd name="connsiteY102" fmla="*/ 6379859 h 6858393"/>
              <a:gd name="connsiteX103" fmla="*/ 4773684 w 6173334"/>
              <a:gd name="connsiteY103" fmla="*/ 6416164 h 6858393"/>
              <a:gd name="connsiteX104" fmla="*/ 4779449 w 6173334"/>
              <a:gd name="connsiteY104" fmla="*/ 6416164 h 6858393"/>
              <a:gd name="connsiteX105" fmla="*/ 4784908 w 6173334"/>
              <a:gd name="connsiteY105" fmla="*/ 6416049 h 6858393"/>
              <a:gd name="connsiteX106" fmla="*/ 4822884 w 6173334"/>
              <a:gd name="connsiteY106" fmla="*/ 6491002 h 6858393"/>
              <a:gd name="connsiteX107" fmla="*/ 4870393 w 6173334"/>
              <a:gd name="connsiteY107" fmla="*/ 6491002 h 6858393"/>
              <a:gd name="connsiteX108" fmla="*/ 4826978 w 6173334"/>
              <a:gd name="connsiteY108" fmla="*/ 6408246 h 6858393"/>
              <a:gd name="connsiteX109" fmla="*/ 4860611 w 6173334"/>
              <a:gd name="connsiteY109" fmla="*/ 6356547 h 6858393"/>
              <a:gd name="connsiteX110" fmla="*/ 4797746 w 6173334"/>
              <a:gd name="connsiteY110" fmla="*/ 6297218 h 6858393"/>
              <a:gd name="connsiteX111" fmla="*/ 4773684 w 6173334"/>
              <a:gd name="connsiteY111" fmla="*/ 6297218 h 6858393"/>
              <a:gd name="connsiteX112" fmla="*/ 4717353 w 6173334"/>
              <a:gd name="connsiteY112" fmla="*/ 6297218 h 6858393"/>
              <a:gd name="connsiteX113" fmla="*/ 4717430 w 6173334"/>
              <a:gd name="connsiteY113" fmla="*/ 6490887 h 6858393"/>
              <a:gd name="connsiteX114" fmla="*/ 4760615 w 6173334"/>
              <a:gd name="connsiteY114" fmla="*/ 6490887 h 6858393"/>
              <a:gd name="connsiteX115" fmla="*/ 4760615 w 6173334"/>
              <a:gd name="connsiteY115" fmla="*/ 6297218 h 6858393"/>
              <a:gd name="connsiteX116" fmla="*/ 4717353 w 6173334"/>
              <a:gd name="connsiteY116" fmla="*/ 6297218 h 6858393"/>
              <a:gd name="connsiteX117" fmla="*/ 3857209 w 6173334"/>
              <a:gd name="connsiteY117" fmla="*/ 6297218 h 6858393"/>
              <a:gd name="connsiteX118" fmla="*/ 3824402 w 6173334"/>
              <a:gd name="connsiteY118" fmla="*/ 6363658 h 6858393"/>
              <a:gd name="connsiteX119" fmla="*/ 3845063 w 6173334"/>
              <a:gd name="connsiteY119" fmla="*/ 6406055 h 6858393"/>
              <a:gd name="connsiteX120" fmla="*/ 3905314 w 6173334"/>
              <a:gd name="connsiteY120" fmla="*/ 6297218 h 6858393"/>
              <a:gd name="connsiteX121" fmla="*/ 3857209 w 6173334"/>
              <a:gd name="connsiteY121" fmla="*/ 6297218 h 6858393"/>
              <a:gd name="connsiteX122" fmla="*/ 3726866 w 6173334"/>
              <a:gd name="connsiteY122" fmla="*/ 6297218 h 6858393"/>
              <a:gd name="connsiteX123" fmla="*/ 3794132 w 6173334"/>
              <a:gd name="connsiteY123" fmla="*/ 6420219 h 6858393"/>
              <a:gd name="connsiteX124" fmla="*/ 3794132 w 6173334"/>
              <a:gd name="connsiteY124" fmla="*/ 6491060 h 6858393"/>
              <a:gd name="connsiteX125" fmla="*/ 3837317 w 6173334"/>
              <a:gd name="connsiteY125" fmla="*/ 6491060 h 6858393"/>
              <a:gd name="connsiteX126" fmla="*/ 3837317 w 6173334"/>
              <a:gd name="connsiteY126" fmla="*/ 6420104 h 6858393"/>
              <a:gd name="connsiteX127" fmla="*/ 3817041 w 6173334"/>
              <a:gd name="connsiteY127" fmla="*/ 6378572 h 6858393"/>
              <a:gd name="connsiteX128" fmla="*/ 3817041 w 6173334"/>
              <a:gd name="connsiteY128" fmla="*/ 6378706 h 6858393"/>
              <a:gd name="connsiteX129" fmla="*/ 3777412 w 6173334"/>
              <a:gd name="connsiteY129" fmla="*/ 6297218 h 6858393"/>
              <a:gd name="connsiteX130" fmla="*/ 3726866 w 6173334"/>
              <a:gd name="connsiteY130" fmla="*/ 6297218 h 6858393"/>
              <a:gd name="connsiteX131" fmla="*/ 5026816 w 6173334"/>
              <a:gd name="connsiteY131" fmla="*/ 6297198 h 6858393"/>
              <a:gd name="connsiteX132" fmla="*/ 5026816 w 6173334"/>
              <a:gd name="connsiteY132" fmla="*/ 6337923 h 6858393"/>
              <a:gd name="connsiteX133" fmla="*/ 5065927 w 6173334"/>
              <a:gd name="connsiteY133" fmla="*/ 6337923 h 6858393"/>
              <a:gd name="connsiteX134" fmla="*/ 5065927 w 6173334"/>
              <a:gd name="connsiteY134" fmla="*/ 6490982 h 6858393"/>
              <a:gd name="connsiteX135" fmla="*/ 5109112 w 6173334"/>
              <a:gd name="connsiteY135" fmla="*/ 6490982 h 6858393"/>
              <a:gd name="connsiteX136" fmla="*/ 5109112 w 6173334"/>
              <a:gd name="connsiteY136" fmla="*/ 6337923 h 6858393"/>
              <a:gd name="connsiteX137" fmla="*/ 5158716 w 6173334"/>
              <a:gd name="connsiteY137" fmla="*/ 6337923 h 6858393"/>
              <a:gd name="connsiteX138" fmla="*/ 5158716 w 6173334"/>
              <a:gd name="connsiteY138" fmla="*/ 6297198 h 6858393"/>
              <a:gd name="connsiteX139" fmla="*/ 5026816 w 6173334"/>
              <a:gd name="connsiteY139" fmla="*/ 6297198 h 6858393"/>
              <a:gd name="connsiteX140" fmla="*/ 4343448 w 6173334"/>
              <a:gd name="connsiteY140" fmla="*/ 6296564 h 6858393"/>
              <a:gd name="connsiteX141" fmla="*/ 4343448 w 6173334"/>
              <a:gd name="connsiteY141" fmla="*/ 6490329 h 6858393"/>
              <a:gd name="connsiteX142" fmla="*/ 4386902 w 6173334"/>
              <a:gd name="connsiteY142" fmla="*/ 6490329 h 6858393"/>
              <a:gd name="connsiteX143" fmla="*/ 4386902 w 6173334"/>
              <a:gd name="connsiteY143" fmla="*/ 6337558 h 6858393"/>
              <a:gd name="connsiteX144" fmla="*/ 4467449 w 6173334"/>
              <a:gd name="connsiteY144" fmla="*/ 6337558 h 6858393"/>
              <a:gd name="connsiteX145" fmla="*/ 4467449 w 6173334"/>
              <a:gd name="connsiteY145" fmla="*/ 6296564 h 6858393"/>
              <a:gd name="connsiteX146" fmla="*/ 4343448 w 6173334"/>
              <a:gd name="connsiteY146" fmla="*/ 6296564 h 6858393"/>
              <a:gd name="connsiteX147" fmla="*/ 4578054 w 6173334"/>
              <a:gd name="connsiteY147" fmla="*/ 6293354 h 6858393"/>
              <a:gd name="connsiteX148" fmla="*/ 4484304 w 6173334"/>
              <a:gd name="connsiteY148" fmla="*/ 6394234 h 6858393"/>
              <a:gd name="connsiteX149" fmla="*/ 4585146 w 6173334"/>
              <a:gd name="connsiteY149" fmla="*/ 6495076 h 6858393"/>
              <a:gd name="connsiteX150" fmla="*/ 4657332 w 6173334"/>
              <a:gd name="connsiteY150" fmla="*/ 6466113 h 6858393"/>
              <a:gd name="connsiteX151" fmla="*/ 4625563 w 6173334"/>
              <a:gd name="connsiteY151" fmla="*/ 6435939 h 6858393"/>
              <a:gd name="connsiteX152" fmla="*/ 4585146 w 6173334"/>
              <a:gd name="connsiteY152" fmla="*/ 6452449 h 6858393"/>
              <a:gd name="connsiteX153" fmla="*/ 4529123 w 6173334"/>
              <a:gd name="connsiteY153" fmla="*/ 6393965 h 6858393"/>
              <a:gd name="connsiteX154" fmla="*/ 4578054 w 6173334"/>
              <a:gd name="connsiteY154" fmla="*/ 6335636 h 6858393"/>
              <a:gd name="connsiteX155" fmla="*/ 4578054 w 6173334"/>
              <a:gd name="connsiteY155" fmla="*/ 6293354 h 6858393"/>
              <a:gd name="connsiteX156" fmla="*/ 4591200 w 6173334"/>
              <a:gd name="connsiteY156" fmla="*/ 6293297 h 6858393"/>
              <a:gd name="connsiteX157" fmla="*/ 4591200 w 6173334"/>
              <a:gd name="connsiteY157" fmla="*/ 6335578 h 6858393"/>
              <a:gd name="connsiteX158" fmla="*/ 4640919 w 6173334"/>
              <a:gd name="connsiteY158" fmla="*/ 6394023 h 6858393"/>
              <a:gd name="connsiteX159" fmla="*/ 4633443 w 6173334"/>
              <a:gd name="connsiteY159" fmla="*/ 6425369 h 6858393"/>
              <a:gd name="connsiteX160" fmla="*/ 4665981 w 6173334"/>
              <a:gd name="connsiteY160" fmla="*/ 6456235 h 6858393"/>
              <a:gd name="connsiteX161" fmla="*/ 4685738 w 6173334"/>
              <a:gd name="connsiteY161" fmla="*/ 6394292 h 6858393"/>
              <a:gd name="connsiteX162" fmla="*/ 4591200 w 6173334"/>
              <a:gd name="connsiteY162" fmla="*/ 6293297 h 6858393"/>
              <a:gd name="connsiteX163" fmla="*/ 5419652 w 6173334"/>
              <a:gd name="connsiteY163" fmla="*/ 6293105 h 6858393"/>
              <a:gd name="connsiteX164" fmla="*/ 5319348 w 6173334"/>
              <a:gd name="connsiteY164" fmla="*/ 6394235 h 6858393"/>
              <a:gd name="connsiteX165" fmla="*/ 5420747 w 6173334"/>
              <a:gd name="connsiteY165" fmla="*/ 6495077 h 6858393"/>
              <a:gd name="connsiteX166" fmla="*/ 5508789 w 6173334"/>
              <a:gd name="connsiteY166" fmla="*/ 6434037 h 6858393"/>
              <a:gd name="connsiteX167" fmla="*/ 5510308 w 6173334"/>
              <a:gd name="connsiteY167" fmla="*/ 6428771 h 6858393"/>
              <a:gd name="connsiteX168" fmla="*/ 5467007 w 6173334"/>
              <a:gd name="connsiteY168" fmla="*/ 6428771 h 6858393"/>
              <a:gd name="connsiteX169" fmla="*/ 5420709 w 6173334"/>
              <a:gd name="connsiteY169" fmla="*/ 6454909 h 6858393"/>
              <a:gd name="connsiteX170" fmla="*/ 5363590 w 6173334"/>
              <a:gd name="connsiteY170" fmla="*/ 6394235 h 6858393"/>
              <a:gd name="connsiteX171" fmla="*/ 5419613 w 6173334"/>
              <a:gd name="connsiteY171" fmla="*/ 6333561 h 6858393"/>
              <a:gd name="connsiteX172" fmla="*/ 5463163 w 6173334"/>
              <a:gd name="connsiteY172" fmla="*/ 6356720 h 6858393"/>
              <a:gd name="connsiteX173" fmla="*/ 5504215 w 6173334"/>
              <a:gd name="connsiteY173" fmla="*/ 6340422 h 6858393"/>
              <a:gd name="connsiteX174" fmla="*/ 5419652 w 6173334"/>
              <a:gd name="connsiteY174" fmla="*/ 6293105 h 6858393"/>
              <a:gd name="connsiteX175" fmla="*/ 4216873 w 6173334"/>
              <a:gd name="connsiteY175" fmla="*/ 6293105 h 6858393"/>
              <a:gd name="connsiteX176" fmla="*/ 4116569 w 6173334"/>
              <a:gd name="connsiteY176" fmla="*/ 6394235 h 6858393"/>
              <a:gd name="connsiteX177" fmla="*/ 4217968 w 6173334"/>
              <a:gd name="connsiteY177" fmla="*/ 6495077 h 6858393"/>
              <a:gd name="connsiteX178" fmla="*/ 4306010 w 6173334"/>
              <a:gd name="connsiteY178" fmla="*/ 6434037 h 6858393"/>
              <a:gd name="connsiteX179" fmla="*/ 4306740 w 6173334"/>
              <a:gd name="connsiteY179" fmla="*/ 6431443 h 6858393"/>
              <a:gd name="connsiteX180" fmla="*/ 4262941 w 6173334"/>
              <a:gd name="connsiteY180" fmla="*/ 6431443 h 6858393"/>
              <a:gd name="connsiteX181" fmla="*/ 4217891 w 6173334"/>
              <a:gd name="connsiteY181" fmla="*/ 6454909 h 6858393"/>
              <a:gd name="connsiteX182" fmla="*/ 4160753 w 6173334"/>
              <a:gd name="connsiteY182" fmla="*/ 6394235 h 6858393"/>
              <a:gd name="connsiteX183" fmla="*/ 4216796 w 6173334"/>
              <a:gd name="connsiteY183" fmla="*/ 6333561 h 6858393"/>
              <a:gd name="connsiteX184" fmla="*/ 4260999 w 6173334"/>
              <a:gd name="connsiteY184" fmla="*/ 6357738 h 6858393"/>
              <a:gd name="connsiteX185" fmla="*/ 4301974 w 6173334"/>
              <a:gd name="connsiteY185" fmla="*/ 6341460 h 6858393"/>
              <a:gd name="connsiteX186" fmla="*/ 4216873 w 6173334"/>
              <a:gd name="connsiteY186" fmla="*/ 6293105 h 6858393"/>
              <a:gd name="connsiteX187" fmla="*/ 3998507 w 6173334"/>
              <a:gd name="connsiteY187" fmla="*/ 6293105 h 6858393"/>
              <a:gd name="connsiteX188" fmla="*/ 3898203 w 6173334"/>
              <a:gd name="connsiteY188" fmla="*/ 6394235 h 6858393"/>
              <a:gd name="connsiteX189" fmla="*/ 3999602 w 6173334"/>
              <a:gd name="connsiteY189" fmla="*/ 6495077 h 6858393"/>
              <a:gd name="connsiteX190" fmla="*/ 4087663 w 6173334"/>
              <a:gd name="connsiteY190" fmla="*/ 6434037 h 6858393"/>
              <a:gd name="connsiteX191" fmla="*/ 4088394 w 6173334"/>
              <a:gd name="connsiteY191" fmla="*/ 6431443 h 6858393"/>
              <a:gd name="connsiteX192" fmla="*/ 4044613 w 6173334"/>
              <a:gd name="connsiteY192" fmla="*/ 6431443 h 6858393"/>
              <a:gd name="connsiteX193" fmla="*/ 3999545 w 6173334"/>
              <a:gd name="connsiteY193" fmla="*/ 6454909 h 6858393"/>
              <a:gd name="connsiteX194" fmla="*/ 3942426 w 6173334"/>
              <a:gd name="connsiteY194" fmla="*/ 6394235 h 6858393"/>
              <a:gd name="connsiteX195" fmla="*/ 3998449 w 6173334"/>
              <a:gd name="connsiteY195" fmla="*/ 6333561 h 6858393"/>
              <a:gd name="connsiteX196" fmla="*/ 4042653 w 6173334"/>
              <a:gd name="connsiteY196" fmla="*/ 6357738 h 6858393"/>
              <a:gd name="connsiteX197" fmla="*/ 4083627 w 6173334"/>
              <a:gd name="connsiteY197" fmla="*/ 6341460 h 6858393"/>
              <a:gd name="connsiteX198" fmla="*/ 3998507 w 6173334"/>
              <a:gd name="connsiteY198" fmla="*/ 6293105 h 6858393"/>
              <a:gd name="connsiteX199" fmla="*/ 4627677 w 6173334"/>
              <a:gd name="connsiteY199" fmla="*/ 6245768 h 6858393"/>
              <a:gd name="connsiteX200" fmla="*/ 4606333 w 6173334"/>
              <a:gd name="connsiteY200" fmla="*/ 6266703 h 6858393"/>
              <a:gd name="connsiteX201" fmla="*/ 4606344 w 6173334"/>
              <a:gd name="connsiteY201" fmla="*/ 6267639 h 6858393"/>
              <a:gd name="connsiteX202" fmla="*/ 4626526 w 6173334"/>
              <a:gd name="connsiteY202" fmla="*/ 6288692 h 6858393"/>
              <a:gd name="connsiteX203" fmla="*/ 4627677 w 6173334"/>
              <a:gd name="connsiteY203" fmla="*/ 6288684 h 6858393"/>
              <a:gd name="connsiteX204" fmla="*/ 4627716 w 6173334"/>
              <a:gd name="connsiteY204" fmla="*/ 6288684 h 6858393"/>
              <a:gd name="connsiteX205" fmla="*/ 4649568 w 6173334"/>
              <a:gd name="connsiteY205" fmla="*/ 6267639 h 6858393"/>
              <a:gd name="connsiteX206" fmla="*/ 4628277 w 6173334"/>
              <a:gd name="connsiteY206" fmla="*/ 6245768 h 6858393"/>
              <a:gd name="connsiteX207" fmla="*/ 4627677 w 6173334"/>
              <a:gd name="connsiteY207" fmla="*/ 6245768 h 6858393"/>
              <a:gd name="connsiteX208" fmla="*/ 4542364 w 6173334"/>
              <a:gd name="connsiteY208" fmla="*/ 6245768 h 6858393"/>
              <a:gd name="connsiteX209" fmla="*/ 4521039 w 6173334"/>
              <a:gd name="connsiteY209" fmla="*/ 6266723 h 6858393"/>
              <a:gd name="connsiteX210" fmla="*/ 4521051 w 6173334"/>
              <a:gd name="connsiteY210" fmla="*/ 6267639 h 6858393"/>
              <a:gd name="connsiteX211" fmla="*/ 4541194 w 6173334"/>
              <a:gd name="connsiteY211" fmla="*/ 6288692 h 6858393"/>
              <a:gd name="connsiteX212" fmla="*/ 4542364 w 6173334"/>
              <a:gd name="connsiteY212" fmla="*/ 6288684 h 6858393"/>
              <a:gd name="connsiteX213" fmla="*/ 4542403 w 6173334"/>
              <a:gd name="connsiteY213" fmla="*/ 6288684 h 6858393"/>
              <a:gd name="connsiteX214" fmla="*/ 4563997 w 6173334"/>
              <a:gd name="connsiteY214" fmla="*/ 6268282 h 6858393"/>
              <a:gd name="connsiteX215" fmla="*/ 4564005 w 6173334"/>
              <a:gd name="connsiteY215" fmla="*/ 6267639 h 6858393"/>
              <a:gd name="connsiteX216" fmla="*/ 4542789 w 6173334"/>
              <a:gd name="connsiteY216" fmla="*/ 6245770 h 6858393"/>
              <a:gd name="connsiteX217" fmla="*/ 4542364 w 6173334"/>
              <a:gd name="connsiteY217" fmla="*/ 6245768 h 6858393"/>
              <a:gd name="connsiteX218" fmla="*/ 13648 w 6173334"/>
              <a:gd name="connsiteY218" fmla="*/ 395 h 6858393"/>
              <a:gd name="connsiteX219" fmla="*/ 6173334 w 6173334"/>
              <a:gd name="connsiteY219" fmla="*/ 0 h 6858393"/>
              <a:gd name="connsiteX220" fmla="*/ 6173334 w 6173334"/>
              <a:gd name="connsiteY220" fmla="*/ 6857997 h 6858393"/>
              <a:gd name="connsiteX221" fmla="*/ 0 w 6173334"/>
              <a:gd name="connsiteY221" fmla="*/ 6858393 h 6858393"/>
              <a:gd name="connsiteX222" fmla="*/ 13648 w 6173334"/>
              <a:gd name="connsiteY222" fmla="*/ 395 h 685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6173334" h="6858393">
                <a:moveTo>
                  <a:pt x="5188928" y="6424447"/>
                </a:moveTo>
                <a:lnTo>
                  <a:pt x="5174879" y="6463788"/>
                </a:lnTo>
                <a:lnTo>
                  <a:pt x="5244605" y="6463788"/>
                </a:lnTo>
                <a:lnTo>
                  <a:pt x="5230864" y="6424447"/>
                </a:lnTo>
                <a:lnTo>
                  <a:pt x="5188928" y="6424447"/>
                </a:lnTo>
                <a:close/>
                <a:moveTo>
                  <a:pt x="4400048" y="6380839"/>
                </a:moveTo>
                <a:lnTo>
                  <a:pt x="4400048" y="6419065"/>
                </a:lnTo>
                <a:lnTo>
                  <a:pt x="4455110" y="6419065"/>
                </a:lnTo>
                <a:lnTo>
                  <a:pt x="4455110" y="6380839"/>
                </a:lnTo>
                <a:lnTo>
                  <a:pt x="4400048" y="6380839"/>
                </a:lnTo>
                <a:close/>
                <a:moveTo>
                  <a:pt x="4209262" y="6380839"/>
                </a:moveTo>
                <a:lnTo>
                  <a:pt x="4209262" y="6418278"/>
                </a:lnTo>
                <a:lnTo>
                  <a:pt x="4309373" y="6418278"/>
                </a:lnTo>
                <a:cubicBezTo>
                  <a:pt x="4311026" y="6405841"/>
                  <a:pt x="4310865" y="6393230"/>
                  <a:pt x="4308893" y="6380839"/>
                </a:cubicBezTo>
                <a:lnTo>
                  <a:pt x="4209262" y="6380839"/>
                </a:lnTo>
                <a:close/>
                <a:moveTo>
                  <a:pt x="3990992" y="6380839"/>
                </a:moveTo>
                <a:lnTo>
                  <a:pt x="3990992" y="6418278"/>
                </a:lnTo>
                <a:lnTo>
                  <a:pt x="4091104" y="6418278"/>
                </a:lnTo>
                <a:cubicBezTo>
                  <a:pt x="4092737" y="6405838"/>
                  <a:pt x="4092557" y="6393227"/>
                  <a:pt x="4090565" y="6380839"/>
                </a:cubicBezTo>
                <a:lnTo>
                  <a:pt x="3990992" y="6380839"/>
                </a:lnTo>
                <a:close/>
                <a:moveTo>
                  <a:pt x="5601732" y="6378168"/>
                </a:moveTo>
                <a:lnTo>
                  <a:pt x="5601732" y="6416164"/>
                </a:lnTo>
                <a:lnTo>
                  <a:pt x="5660734" y="6416164"/>
                </a:lnTo>
                <a:lnTo>
                  <a:pt x="5660734" y="6378168"/>
                </a:lnTo>
                <a:lnTo>
                  <a:pt x="5601732" y="6378168"/>
                </a:lnTo>
                <a:close/>
                <a:moveTo>
                  <a:pt x="5412137" y="6378168"/>
                </a:moveTo>
                <a:lnTo>
                  <a:pt x="5412137" y="6415626"/>
                </a:lnTo>
                <a:lnTo>
                  <a:pt x="5512652" y="6415626"/>
                </a:lnTo>
                <a:cubicBezTo>
                  <a:pt x="5513959" y="6403136"/>
                  <a:pt x="5513479" y="6390522"/>
                  <a:pt x="5511230" y="6378168"/>
                </a:cubicBezTo>
                <a:lnTo>
                  <a:pt x="5412137" y="6378168"/>
                </a:lnTo>
                <a:close/>
                <a:moveTo>
                  <a:pt x="4947020" y="6378168"/>
                </a:moveTo>
                <a:lnTo>
                  <a:pt x="4947020" y="6416164"/>
                </a:lnTo>
                <a:lnTo>
                  <a:pt x="5002293" y="6416164"/>
                </a:lnTo>
                <a:lnTo>
                  <a:pt x="5002293" y="6378168"/>
                </a:lnTo>
                <a:lnTo>
                  <a:pt x="4947020" y="6378168"/>
                </a:lnTo>
                <a:close/>
                <a:moveTo>
                  <a:pt x="5706014" y="6321972"/>
                </a:moveTo>
                <a:lnTo>
                  <a:pt x="5706014" y="6490983"/>
                </a:lnTo>
                <a:lnTo>
                  <a:pt x="5748930" y="6490983"/>
                </a:lnTo>
                <a:lnTo>
                  <a:pt x="5748930" y="6390449"/>
                </a:lnTo>
                <a:lnTo>
                  <a:pt x="5706014" y="6321972"/>
                </a:lnTo>
                <a:close/>
                <a:moveTo>
                  <a:pt x="3595851" y="6309633"/>
                </a:moveTo>
                <a:lnTo>
                  <a:pt x="3595851" y="6478221"/>
                </a:lnTo>
                <a:lnTo>
                  <a:pt x="3636999" y="6445088"/>
                </a:lnTo>
                <a:lnTo>
                  <a:pt x="3636999" y="6410359"/>
                </a:lnTo>
                <a:lnTo>
                  <a:pt x="3636999" y="6374824"/>
                </a:lnTo>
                <a:lnTo>
                  <a:pt x="3636999" y="6344688"/>
                </a:lnTo>
                <a:lnTo>
                  <a:pt x="3595851" y="6309633"/>
                </a:lnTo>
                <a:close/>
                <a:moveTo>
                  <a:pt x="3601520" y="6297237"/>
                </a:moveTo>
                <a:lnTo>
                  <a:pt x="3643571" y="6333003"/>
                </a:lnTo>
                <a:lnTo>
                  <a:pt x="3658005" y="6333003"/>
                </a:lnTo>
                <a:cubicBezTo>
                  <a:pt x="3674937" y="6333003"/>
                  <a:pt x="3682451" y="6342613"/>
                  <a:pt x="3682451" y="6353779"/>
                </a:cubicBezTo>
                <a:cubicBezTo>
                  <a:pt x="3682451" y="6364945"/>
                  <a:pt x="3673572" y="6374862"/>
                  <a:pt x="3658543" y="6374862"/>
                </a:cubicBezTo>
                <a:lnTo>
                  <a:pt x="3650164" y="6374862"/>
                </a:lnTo>
                <a:lnTo>
                  <a:pt x="3650164" y="6410360"/>
                </a:lnTo>
                <a:lnTo>
                  <a:pt x="3665001" y="6410360"/>
                </a:lnTo>
                <a:cubicBezTo>
                  <a:pt x="3681952" y="6410360"/>
                  <a:pt x="3691792" y="6419642"/>
                  <a:pt x="3691792" y="6433038"/>
                </a:cubicBezTo>
                <a:cubicBezTo>
                  <a:pt x="3691792" y="6446972"/>
                  <a:pt x="3681683" y="6455735"/>
                  <a:pt x="3665001" y="6455735"/>
                </a:cubicBezTo>
                <a:lnTo>
                  <a:pt x="3643533" y="6455735"/>
                </a:lnTo>
                <a:lnTo>
                  <a:pt x="3599733" y="6490983"/>
                </a:lnTo>
                <a:lnTo>
                  <a:pt x="3674033" y="6490983"/>
                </a:lnTo>
                <a:cubicBezTo>
                  <a:pt x="3710646" y="6490983"/>
                  <a:pt x="3734708" y="6467747"/>
                  <a:pt x="3734708" y="6436055"/>
                </a:cubicBezTo>
                <a:cubicBezTo>
                  <a:pt x="3735163" y="6414620"/>
                  <a:pt x="3720657" y="6395751"/>
                  <a:pt x="3699825" y="6390679"/>
                </a:cubicBezTo>
                <a:cubicBezTo>
                  <a:pt x="3715662" y="6385490"/>
                  <a:pt x="3724810" y="6368251"/>
                  <a:pt x="3724810" y="6349128"/>
                </a:cubicBezTo>
                <a:cubicBezTo>
                  <a:pt x="3724810" y="6320415"/>
                  <a:pt x="3701574" y="6297237"/>
                  <a:pt x="3661387" y="6297237"/>
                </a:cubicBezTo>
                <a:lnTo>
                  <a:pt x="3601520" y="6297237"/>
                </a:lnTo>
                <a:close/>
                <a:moveTo>
                  <a:pt x="5706014" y="6297218"/>
                </a:moveTo>
                <a:lnTo>
                  <a:pt x="5748930" y="6365695"/>
                </a:lnTo>
                <a:lnTo>
                  <a:pt x="5827497" y="6490983"/>
                </a:lnTo>
                <a:lnTo>
                  <a:pt x="5873142" y="6490983"/>
                </a:lnTo>
                <a:lnTo>
                  <a:pt x="5873142" y="6297218"/>
                </a:lnTo>
                <a:lnTo>
                  <a:pt x="5829899" y="6297218"/>
                </a:lnTo>
                <a:lnTo>
                  <a:pt x="5829899" y="6413147"/>
                </a:lnTo>
                <a:lnTo>
                  <a:pt x="5759058" y="6297218"/>
                </a:lnTo>
                <a:lnTo>
                  <a:pt x="5706014" y="6297218"/>
                </a:lnTo>
                <a:close/>
                <a:moveTo>
                  <a:pt x="5545420" y="6297218"/>
                </a:moveTo>
                <a:lnTo>
                  <a:pt x="5545420" y="6490983"/>
                </a:lnTo>
                <a:lnTo>
                  <a:pt x="5668421" y="6490983"/>
                </a:lnTo>
                <a:lnTo>
                  <a:pt x="5668421" y="6449989"/>
                </a:lnTo>
                <a:lnTo>
                  <a:pt x="5588605" y="6449989"/>
                </a:lnTo>
                <a:lnTo>
                  <a:pt x="5588605" y="6337924"/>
                </a:lnTo>
                <a:lnTo>
                  <a:pt x="5668421" y="6337924"/>
                </a:lnTo>
                <a:lnTo>
                  <a:pt x="5668421" y="6297218"/>
                </a:lnTo>
                <a:lnTo>
                  <a:pt x="5545420" y="6297218"/>
                </a:lnTo>
                <a:close/>
                <a:moveTo>
                  <a:pt x="5200402" y="6297218"/>
                </a:moveTo>
                <a:lnTo>
                  <a:pt x="5268014" y="6490983"/>
                </a:lnTo>
                <a:lnTo>
                  <a:pt x="5315024" y="6490983"/>
                </a:lnTo>
                <a:lnTo>
                  <a:pt x="5242876" y="6297218"/>
                </a:lnTo>
                <a:lnTo>
                  <a:pt x="5200402" y="6297218"/>
                </a:lnTo>
                <a:close/>
                <a:moveTo>
                  <a:pt x="4890612" y="6297218"/>
                </a:moveTo>
                <a:cubicBezTo>
                  <a:pt x="4890638" y="6361806"/>
                  <a:pt x="4890663" y="6426395"/>
                  <a:pt x="4890689" y="6490983"/>
                </a:cubicBezTo>
                <a:lnTo>
                  <a:pt x="5013690" y="6490983"/>
                </a:lnTo>
                <a:lnTo>
                  <a:pt x="5013690" y="6449989"/>
                </a:lnTo>
                <a:lnTo>
                  <a:pt x="4933816" y="6449989"/>
                </a:lnTo>
                <a:lnTo>
                  <a:pt x="4933816" y="6337924"/>
                </a:lnTo>
                <a:lnTo>
                  <a:pt x="5013613" y="6337924"/>
                </a:lnTo>
                <a:lnTo>
                  <a:pt x="5013613" y="6297218"/>
                </a:lnTo>
                <a:lnTo>
                  <a:pt x="4890612" y="6297218"/>
                </a:lnTo>
                <a:close/>
                <a:moveTo>
                  <a:pt x="4773684" y="6297218"/>
                </a:moveTo>
                <a:lnTo>
                  <a:pt x="4773684" y="6333734"/>
                </a:lnTo>
                <a:lnTo>
                  <a:pt x="4789559" y="6333734"/>
                </a:lnTo>
                <a:cubicBezTo>
                  <a:pt x="4807317" y="6333734"/>
                  <a:pt x="4816888" y="6342555"/>
                  <a:pt x="4816888" y="6356797"/>
                </a:cubicBezTo>
                <a:cubicBezTo>
                  <a:pt x="4816888" y="6370250"/>
                  <a:pt x="4807278" y="6379859"/>
                  <a:pt x="4789559" y="6379859"/>
                </a:cubicBezTo>
                <a:lnTo>
                  <a:pt x="4773684" y="6379859"/>
                </a:lnTo>
                <a:lnTo>
                  <a:pt x="4773684" y="6416164"/>
                </a:lnTo>
                <a:lnTo>
                  <a:pt x="4779449" y="6416164"/>
                </a:lnTo>
                <a:cubicBezTo>
                  <a:pt x="4781237" y="6416164"/>
                  <a:pt x="4783063" y="6416164"/>
                  <a:pt x="4784908" y="6416049"/>
                </a:cubicBezTo>
                <a:lnTo>
                  <a:pt x="4822884" y="6491002"/>
                </a:lnTo>
                <a:lnTo>
                  <a:pt x="4870393" y="6491002"/>
                </a:lnTo>
                <a:lnTo>
                  <a:pt x="4826978" y="6408246"/>
                </a:lnTo>
                <a:cubicBezTo>
                  <a:pt x="4847744" y="6399558"/>
                  <a:pt x="4861084" y="6379052"/>
                  <a:pt x="4860611" y="6356547"/>
                </a:cubicBezTo>
                <a:cubicBezTo>
                  <a:pt x="4860611" y="6322875"/>
                  <a:pt x="4836011" y="6297218"/>
                  <a:pt x="4797746" y="6297218"/>
                </a:cubicBezTo>
                <a:lnTo>
                  <a:pt x="4773684" y="6297218"/>
                </a:lnTo>
                <a:close/>
                <a:moveTo>
                  <a:pt x="4717353" y="6297218"/>
                </a:moveTo>
                <a:cubicBezTo>
                  <a:pt x="4717379" y="6361774"/>
                  <a:pt x="4717404" y="6426331"/>
                  <a:pt x="4717430" y="6490887"/>
                </a:cubicBezTo>
                <a:lnTo>
                  <a:pt x="4760615" y="6490887"/>
                </a:lnTo>
                <a:lnTo>
                  <a:pt x="4760615" y="6297218"/>
                </a:lnTo>
                <a:lnTo>
                  <a:pt x="4717353" y="6297218"/>
                </a:lnTo>
                <a:close/>
                <a:moveTo>
                  <a:pt x="3857209" y="6297218"/>
                </a:moveTo>
                <a:lnTo>
                  <a:pt x="3824402" y="6363658"/>
                </a:lnTo>
                <a:lnTo>
                  <a:pt x="3845063" y="6406055"/>
                </a:lnTo>
                <a:lnTo>
                  <a:pt x="3905314" y="6297218"/>
                </a:lnTo>
                <a:lnTo>
                  <a:pt x="3857209" y="6297218"/>
                </a:lnTo>
                <a:close/>
                <a:moveTo>
                  <a:pt x="3726866" y="6297218"/>
                </a:moveTo>
                <a:lnTo>
                  <a:pt x="3794132" y="6420219"/>
                </a:lnTo>
                <a:lnTo>
                  <a:pt x="3794132" y="6491060"/>
                </a:lnTo>
                <a:lnTo>
                  <a:pt x="3837317" y="6491060"/>
                </a:lnTo>
                <a:lnTo>
                  <a:pt x="3837317" y="6420104"/>
                </a:lnTo>
                <a:lnTo>
                  <a:pt x="3817041" y="6378572"/>
                </a:lnTo>
                <a:lnTo>
                  <a:pt x="3817041" y="6378706"/>
                </a:lnTo>
                <a:lnTo>
                  <a:pt x="3777412" y="6297218"/>
                </a:lnTo>
                <a:lnTo>
                  <a:pt x="3726866" y="6297218"/>
                </a:lnTo>
                <a:close/>
                <a:moveTo>
                  <a:pt x="5026816" y="6297198"/>
                </a:moveTo>
                <a:lnTo>
                  <a:pt x="5026816" y="6337923"/>
                </a:lnTo>
                <a:lnTo>
                  <a:pt x="5065927" y="6337923"/>
                </a:lnTo>
                <a:lnTo>
                  <a:pt x="5065927" y="6490982"/>
                </a:lnTo>
                <a:lnTo>
                  <a:pt x="5109112" y="6490982"/>
                </a:lnTo>
                <a:lnTo>
                  <a:pt x="5109112" y="6337923"/>
                </a:lnTo>
                <a:lnTo>
                  <a:pt x="5158716" y="6337923"/>
                </a:lnTo>
                <a:lnTo>
                  <a:pt x="5158716" y="6297198"/>
                </a:lnTo>
                <a:lnTo>
                  <a:pt x="5026816" y="6297198"/>
                </a:lnTo>
                <a:close/>
                <a:moveTo>
                  <a:pt x="4343448" y="6296564"/>
                </a:moveTo>
                <a:lnTo>
                  <a:pt x="4343448" y="6490329"/>
                </a:lnTo>
                <a:lnTo>
                  <a:pt x="4386902" y="6490329"/>
                </a:lnTo>
                <a:lnTo>
                  <a:pt x="4386902" y="6337558"/>
                </a:lnTo>
                <a:lnTo>
                  <a:pt x="4467449" y="6337558"/>
                </a:lnTo>
                <a:lnTo>
                  <a:pt x="4467449" y="6296564"/>
                </a:lnTo>
                <a:lnTo>
                  <a:pt x="4343448" y="6296564"/>
                </a:lnTo>
                <a:close/>
                <a:moveTo>
                  <a:pt x="4578054" y="6293354"/>
                </a:moveTo>
                <a:cubicBezTo>
                  <a:pt x="4526567" y="6296641"/>
                  <a:pt x="4484304" y="6335424"/>
                  <a:pt x="4484304" y="6394234"/>
                </a:cubicBezTo>
                <a:cubicBezTo>
                  <a:pt x="4484304" y="6455447"/>
                  <a:pt x="4530429" y="6495076"/>
                  <a:pt x="4585146" y="6495076"/>
                </a:cubicBezTo>
                <a:cubicBezTo>
                  <a:pt x="4613109" y="6495076"/>
                  <a:pt x="4638959" y="6484602"/>
                  <a:pt x="4657332" y="6466113"/>
                </a:cubicBezTo>
                <a:lnTo>
                  <a:pt x="4625563" y="6435939"/>
                </a:lnTo>
                <a:cubicBezTo>
                  <a:pt x="4614868" y="6446667"/>
                  <a:pt x="4600292" y="6452620"/>
                  <a:pt x="4585146" y="6452449"/>
                </a:cubicBezTo>
                <a:cubicBezTo>
                  <a:pt x="4558105" y="6452449"/>
                  <a:pt x="4529123" y="6434402"/>
                  <a:pt x="4529123" y="6393965"/>
                </a:cubicBezTo>
                <a:cubicBezTo>
                  <a:pt x="4529123" y="6357027"/>
                  <a:pt x="4553262" y="6338557"/>
                  <a:pt x="4578054" y="6335636"/>
                </a:cubicBezTo>
                <a:lnTo>
                  <a:pt x="4578054" y="6293354"/>
                </a:lnTo>
                <a:close/>
                <a:moveTo>
                  <a:pt x="4591200" y="6293297"/>
                </a:moveTo>
                <a:lnTo>
                  <a:pt x="4591200" y="6335578"/>
                </a:lnTo>
                <a:cubicBezTo>
                  <a:pt x="4616184" y="6338134"/>
                  <a:pt x="4640919" y="6356604"/>
                  <a:pt x="4640919" y="6394023"/>
                </a:cubicBezTo>
                <a:cubicBezTo>
                  <a:pt x="4641167" y="6404941"/>
                  <a:pt x="4638592" y="6415738"/>
                  <a:pt x="4633443" y="6425369"/>
                </a:cubicBezTo>
                <a:lnTo>
                  <a:pt x="4665981" y="6456235"/>
                </a:lnTo>
                <a:cubicBezTo>
                  <a:pt x="4678319" y="6439802"/>
                  <a:pt x="4685738" y="6418777"/>
                  <a:pt x="4685738" y="6394292"/>
                </a:cubicBezTo>
                <a:cubicBezTo>
                  <a:pt x="4685738" y="6335040"/>
                  <a:pt x="4642918" y="6296064"/>
                  <a:pt x="4591200" y="6293297"/>
                </a:cubicBezTo>
                <a:close/>
                <a:moveTo>
                  <a:pt x="5419652" y="6293105"/>
                </a:moveTo>
                <a:cubicBezTo>
                  <a:pt x="5364724" y="6293105"/>
                  <a:pt x="5319348" y="6334925"/>
                  <a:pt x="5319348" y="6394235"/>
                </a:cubicBezTo>
                <a:cubicBezTo>
                  <a:pt x="5319348" y="6453545"/>
                  <a:pt x="5363552" y="6495077"/>
                  <a:pt x="5420747" y="6495077"/>
                </a:cubicBezTo>
                <a:cubicBezTo>
                  <a:pt x="5462279" y="6495077"/>
                  <a:pt x="5495951" y="6472764"/>
                  <a:pt x="5508789" y="6434037"/>
                </a:cubicBezTo>
                <a:cubicBezTo>
                  <a:pt x="5509366" y="6432308"/>
                  <a:pt x="5509865" y="6430540"/>
                  <a:pt x="5510308" y="6428771"/>
                </a:cubicBezTo>
                <a:lnTo>
                  <a:pt x="5467007" y="6428771"/>
                </a:lnTo>
                <a:cubicBezTo>
                  <a:pt x="5460281" y="6444608"/>
                  <a:pt x="5443637" y="6454909"/>
                  <a:pt x="5420709" y="6454909"/>
                </a:cubicBezTo>
                <a:cubicBezTo>
                  <a:pt x="5389286" y="6454909"/>
                  <a:pt x="5363590" y="6433768"/>
                  <a:pt x="5363590" y="6394235"/>
                </a:cubicBezTo>
                <a:cubicBezTo>
                  <a:pt x="5363590" y="6351050"/>
                  <a:pt x="5392822" y="6333561"/>
                  <a:pt x="5419613" y="6333561"/>
                </a:cubicBezTo>
                <a:cubicBezTo>
                  <a:pt x="5444060" y="6333561"/>
                  <a:pt x="5456898" y="6345688"/>
                  <a:pt x="5463163" y="6356720"/>
                </a:cubicBezTo>
                <a:lnTo>
                  <a:pt x="5504215" y="6340422"/>
                </a:lnTo>
                <a:cubicBezTo>
                  <a:pt x="5492050" y="6316629"/>
                  <a:pt x="5465431" y="6293105"/>
                  <a:pt x="5419652" y="6293105"/>
                </a:cubicBezTo>
                <a:close/>
                <a:moveTo>
                  <a:pt x="4216873" y="6293105"/>
                </a:moveTo>
                <a:cubicBezTo>
                  <a:pt x="4161926" y="6293105"/>
                  <a:pt x="4116569" y="6334925"/>
                  <a:pt x="4116569" y="6394235"/>
                </a:cubicBezTo>
                <a:cubicBezTo>
                  <a:pt x="4116569" y="6453545"/>
                  <a:pt x="4160773" y="6495077"/>
                  <a:pt x="4217968" y="6495077"/>
                </a:cubicBezTo>
                <a:cubicBezTo>
                  <a:pt x="4260077" y="6495077"/>
                  <a:pt x="4293921" y="6471783"/>
                  <a:pt x="4306010" y="6434037"/>
                </a:cubicBezTo>
                <a:cubicBezTo>
                  <a:pt x="4306279" y="6433192"/>
                  <a:pt x="4306491" y="6432308"/>
                  <a:pt x="4306740" y="6431443"/>
                </a:cubicBezTo>
                <a:lnTo>
                  <a:pt x="4262941" y="6431443"/>
                </a:lnTo>
                <a:cubicBezTo>
                  <a:pt x="4255080" y="6446741"/>
                  <a:pt x="4237898" y="6454909"/>
                  <a:pt x="4217891" y="6454909"/>
                </a:cubicBezTo>
                <a:cubicBezTo>
                  <a:pt x="4186449" y="6454909"/>
                  <a:pt x="4160753" y="6433768"/>
                  <a:pt x="4160753" y="6394235"/>
                </a:cubicBezTo>
                <a:cubicBezTo>
                  <a:pt x="4160753" y="6351050"/>
                  <a:pt x="4190005" y="6333561"/>
                  <a:pt x="4216796" y="6333561"/>
                </a:cubicBezTo>
                <a:cubicBezTo>
                  <a:pt x="4241973" y="6333561"/>
                  <a:pt x="4254888" y="6346438"/>
                  <a:pt x="4260999" y="6357738"/>
                </a:cubicBezTo>
                <a:lnTo>
                  <a:pt x="4301974" y="6341460"/>
                </a:lnTo>
                <a:cubicBezTo>
                  <a:pt x="4290058" y="6317321"/>
                  <a:pt x="4263344" y="6293105"/>
                  <a:pt x="4216873" y="6293105"/>
                </a:cubicBezTo>
                <a:close/>
                <a:moveTo>
                  <a:pt x="3998507" y="6293105"/>
                </a:moveTo>
                <a:cubicBezTo>
                  <a:pt x="3943579" y="6293105"/>
                  <a:pt x="3898203" y="6334925"/>
                  <a:pt x="3898203" y="6394235"/>
                </a:cubicBezTo>
                <a:cubicBezTo>
                  <a:pt x="3898203" y="6453545"/>
                  <a:pt x="3942407" y="6495077"/>
                  <a:pt x="3999602" y="6495077"/>
                </a:cubicBezTo>
                <a:cubicBezTo>
                  <a:pt x="4041730" y="6495077"/>
                  <a:pt x="4075575" y="6471783"/>
                  <a:pt x="4087663" y="6434037"/>
                </a:cubicBezTo>
                <a:cubicBezTo>
                  <a:pt x="4087932" y="6433192"/>
                  <a:pt x="4088144" y="6432308"/>
                  <a:pt x="4088394" y="6431443"/>
                </a:cubicBezTo>
                <a:lnTo>
                  <a:pt x="4044613" y="6431443"/>
                </a:lnTo>
                <a:cubicBezTo>
                  <a:pt x="4036752" y="6446741"/>
                  <a:pt x="4019571" y="6454909"/>
                  <a:pt x="3999545" y="6454909"/>
                </a:cubicBezTo>
                <a:cubicBezTo>
                  <a:pt x="3968122" y="6454909"/>
                  <a:pt x="3942426" y="6433768"/>
                  <a:pt x="3942426" y="6394235"/>
                </a:cubicBezTo>
                <a:cubicBezTo>
                  <a:pt x="3942426" y="6351050"/>
                  <a:pt x="3971677" y="6333561"/>
                  <a:pt x="3998449" y="6333561"/>
                </a:cubicBezTo>
                <a:cubicBezTo>
                  <a:pt x="4023645" y="6333561"/>
                  <a:pt x="4036560" y="6346438"/>
                  <a:pt x="4042653" y="6357738"/>
                </a:cubicBezTo>
                <a:lnTo>
                  <a:pt x="4083627" y="6341460"/>
                </a:lnTo>
                <a:cubicBezTo>
                  <a:pt x="4071712" y="6317321"/>
                  <a:pt x="4044997" y="6293105"/>
                  <a:pt x="3998507" y="6293105"/>
                </a:cubicBezTo>
                <a:close/>
                <a:moveTo>
                  <a:pt x="4627677" y="6245768"/>
                </a:moveTo>
                <a:cubicBezTo>
                  <a:pt x="4616002" y="6245655"/>
                  <a:pt x="4606446" y="6255028"/>
                  <a:pt x="4606333" y="6266703"/>
                </a:cubicBezTo>
                <a:cubicBezTo>
                  <a:pt x="4606329" y="6267015"/>
                  <a:pt x="4606333" y="6267327"/>
                  <a:pt x="4606344" y="6267639"/>
                </a:cubicBezTo>
                <a:cubicBezTo>
                  <a:pt x="4606104" y="6279026"/>
                  <a:pt x="4615139" y="6288452"/>
                  <a:pt x="4626526" y="6288692"/>
                </a:cubicBezTo>
                <a:cubicBezTo>
                  <a:pt x="4626910" y="6288700"/>
                  <a:pt x="4627293" y="6288697"/>
                  <a:pt x="4627677" y="6288684"/>
                </a:cubicBezTo>
                <a:lnTo>
                  <a:pt x="4627716" y="6288684"/>
                </a:lnTo>
                <a:cubicBezTo>
                  <a:pt x="4639997" y="6288684"/>
                  <a:pt x="4649568" y="6279670"/>
                  <a:pt x="4649568" y="6267639"/>
                </a:cubicBezTo>
                <a:cubicBezTo>
                  <a:pt x="4649727" y="6255721"/>
                  <a:pt x="4640197" y="6245928"/>
                  <a:pt x="4628277" y="6245768"/>
                </a:cubicBezTo>
                <a:cubicBezTo>
                  <a:pt x="4628077" y="6245765"/>
                  <a:pt x="4627877" y="6245765"/>
                  <a:pt x="4627677" y="6245768"/>
                </a:cubicBezTo>
                <a:close/>
                <a:moveTo>
                  <a:pt x="4542364" y="6245768"/>
                </a:moveTo>
                <a:cubicBezTo>
                  <a:pt x="4530689" y="6245666"/>
                  <a:pt x="4521141" y="6255047"/>
                  <a:pt x="4521039" y="6266723"/>
                </a:cubicBezTo>
                <a:cubicBezTo>
                  <a:pt x="4521035" y="6267028"/>
                  <a:pt x="4521039" y="6267334"/>
                  <a:pt x="4521051" y="6267639"/>
                </a:cubicBezTo>
                <a:cubicBezTo>
                  <a:pt x="4520799" y="6279015"/>
                  <a:pt x="4529818" y="6288441"/>
                  <a:pt x="4541194" y="6288692"/>
                </a:cubicBezTo>
                <a:cubicBezTo>
                  <a:pt x="4541584" y="6288700"/>
                  <a:pt x="4541974" y="6288698"/>
                  <a:pt x="4542364" y="6288684"/>
                </a:cubicBezTo>
                <a:lnTo>
                  <a:pt x="4542403" y="6288684"/>
                </a:lnTo>
                <a:cubicBezTo>
                  <a:pt x="4554000" y="6289013"/>
                  <a:pt x="4563667" y="6279879"/>
                  <a:pt x="4563997" y="6268282"/>
                </a:cubicBezTo>
                <a:cubicBezTo>
                  <a:pt x="4564003" y="6268068"/>
                  <a:pt x="4564005" y="6267854"/>
                  <a:pt x="4564005" y="6267639"/>
                </a:cubicBezTo>
                <a:cubicBezTo>
                  <a:pt x="4564186" y="6255742"/>
                  <a:pt x="4554688" y="6245951"/>
                  <a:pt x="4542789" y="6245770"/>
                </a:cubicBezTo>
                <a:lnTo>
                  <a:pt x="4542364" y="6245768"/>
                </a:lnTo>
                <a:close/>
                <a:moveTo>
                  <a:pt x="13648" y="395"/>
                </a:moveTo>
                <a:lnTo>
                  <a:pt x="6173334" y="0"/>
                </a:lnTo>
                <a:lnTo>
                  <a:pt x="6173334" y="6857997"/>
                </a:lnTo>
                <a:lnTo>
                  <a:pt x="0" y="6858393"/>
                </a:lnTo>
                <a:cubicBezTo>
                  <a:pt x="0" y="4572394"/>
                  <a:pt x="13648" y="2286394"/>
                  <a:pt x="13648" y="39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720000" tIns="720000" rIns="72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Klicka på ikonen och välj bild.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2231C03-297E-958F-3EFE-97F81F67C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92149"/>
            <a:ext cx="4827715" cy="973139"/>
          </a:xfrm>
        </p:spPr>
        <p:txBody>
          <a:bodyPr/>
          <a:lstStyle/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F29ED0C-9461-2F1E-F775-069B4250A6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5" y="2037933"/>
            <a:ext cx="4827715" cy="3946942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46543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tart med bild och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&#10;&#10;Automatiskt genererad beskrivning">
            <a:extLst>
              <a:ext uri="{FF2B5EF4-FFF2-40B4-BE49-F238E27FC236}">
                <a16:creationId xmlns:a16="http://schemas.microsoft.com/office/drawing/2014/main" id="{0456681F-A604-4345-83FB-E1ACB34B5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4" y="-1"/>
            <a:ext cx="12197623" cy="8135815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2309325"/>
            <a:ext cx="12192000" cy="2232000"/>
          </a:xfrm>
          <a:solidFill>
            <a:schemeClr val="accent2">
              <a:alpha val="50000"/>
            </a:schemeClr>
          </a:solidFill>
          <a:ln>
            <a:noFill/>
          </a:ln>
        </p:spPr>
        <p:txBody>
          <a:bodyPr lIns="684000" rIns="684000" anchor="ctr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57E810E0-59F3-4FE5-8651-242FCFBC1152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08B51353-52A7-4215-86AC-CDC4A099E7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4517" y="6245772"/>
            <a:ext cx="2277445" cy="2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32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27FF-F0AB-443C-B4CE-C44BEA4D4587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C0414B1B-0A49-49BF-AED0-F0D4D12648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7" y="2037933"/>
            <a:ext cx="9577389" cy="394694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DBEC23-07E5-4862-8989-D9B40EB7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55590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(utan punktlis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65460-FC49-4810-9761-3E1B7BBB6CC1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C0414B1B-0A49-49BF-AED0-F0D4D12648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7" y="2037933"/>
            <a:ext cx="9577389" cy="39469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DBEC23-07E5-4862-8989-D9B40EB7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89233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F30C2-D981-427B-9988-3454A6FFFE25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1834254C-9BAD-4CF9-998E-CD43CA703D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5" y="2037933"/>
            <a:ext cx="5184777" cy="3946942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391E7B50-F211-4773-9434-6D905677063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11900" y="2037933"/>
            <a:ext cx="5148260" cy="3946942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13495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731837" y="2024063"/>
            <a:ext cx="5184776" cy="444499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731837" y="2600655"/>
            <a:ext cx="5184776" cy="326390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311899" y="2024063"/>
            <a:ext cx="5148261" cy="444499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 hasCustomPrompt="1"/>
          </p:nvPr>
        </p:nvSpPr>
        <p:spPr>
          <a:xfrm>
            <a:off x="6311899" y="2600655"/>
            <a:ext cx="5148261" cy="326390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9A8D-6659-4CD0-B6FE-BABA33657A42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>
          <a:xfrm>
            <a:off x="731837" y="692149"/>
            <a:ext cx="10728325" cy="973139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59933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5D7A-9E99-4E52-88CC-D08A671C3686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26052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ida med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41449-A79B-449E-95AA-8B42EB5216ED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8613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sida uta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41449-A79B-449E-95AA-8B42EB5216ED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812017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F534906-2C5A-4D0D-BE99-3A659A545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E1F6-5EF1-4120-9CF4-976DCD7AC5C7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F5A632B-6750-44C8-8625-0384A958C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00425B2-6912-424F-BD0A-7BF3047F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71E658D-8526-43FE-BF1D-3124E57EEED9}"/>
              </a:ext>
            </a:extLst>
          </p:cNvPr>
          <p:cNvSpPr txBox="1"/>
          <p:nvPr userDrawn="1"/>
        </p:nvSpPr>
        <p:spPr>
          <a:xfrm>
            <a:off x="838200" y="1351508"/>
            <a:ext cx="10439400" cy="415498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sv-SE" sz="8800" dirty="0"/>
              <a:t>Sidor efter denna sida tillhör inte mallen.</a:t>
            </a:r>
          </a:p>
        </p:txBody>
      </p:sp>
    </p:spTree>
    <p:extLst>
      <p:ext uri="{BB962C8B-B14F-4D97-AF65-F5344CB8AC3E}">
        <p14:creationId xmlns:p14="http://schemas.microsoft.com/office/powerpoint/2010/main" val="3734576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tart med bild och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klädsel, person, Skyddskläder med god synbarhet, arbetskläder&#10;&#10;Automatiskt genererad beskrivning">
            <a:extLst>
              <a:ext uri="{FF2B5EF4-FFF2-40B4-BE49-F238E27FC236}">
                <a16:creationId xmlns:a16="http://schemas.microsoft.com/office/drawing/2014/main" id="{B9D28A5F-4D7A-29D6-A5F6-557EFF565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2309325"/>
            <a:ext cx="12192000" cy="2232000"/>
          </a:xfrm>
          <a:solidFill>
            <a:schemeClr val="accent2">
              <a:alpha val="50000"/>
            </a:schemeClr>
          </a:solidFill>
          <a:ln>
            <a:noFill/>
          </a:ln>
        </p:spPr>
        <p:txBody>
          <a:bodyPr lIns="684000" rIns="684000" anchor="ctr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57E810E0-59F3-4FE5-8651-242FCFBC1152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08B51353-52A7-4215-86AC-CDC4A099E7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14517" y="6245772"/>
            <a:ext cx="2277445" cy="2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8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tart med bild och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, utomhus, har på sig, kavaj&#10;&#10;Automatiskt genererad beskrivning">
            <a:extLst>
              <a:ext uri="{FF2B5EF4-FFF2-40B4-BE49-F238E27FC236}">
                <a16:creationId xmlns:a16="http://schemas.microsoft.com/office/drawing/2014/main" id="{E987B349-F780-6A42-A3E9-0E7FCB8EE8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2309325"/>
            <a:ext cx="12192000" cy="2232000"/>
          </a:xfrm>
          <a:solidFill>
            <a:schemeClr val="accent2">
              <a:alpha val="50000"/>
            </a:schemeClr>
          </a:solidFill>
          <a:ln>
            <a:noFill/>
          </a:ln>
        </p:spPr>
        <p:txBody>
          <a:bodyPr lIns="684000" rIns="684000" anchor="ctr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57E810E0-59F3-4FE5-8651-242FCFBC1152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08B51353-52A7-4215-86AC-CDC4A099E7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4517" y="6245772"/>
            <a:ext cx="2277445" cy="2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med färg och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5779EB62-7BE3-424F-BE01-4222B3DF5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" y="2"/>
            <a:ext cx="12191997" cy="6857998"/>
          </a:xfrm>
          <a:custGeom>
            <a:avLst/>
            <a:gdLst>
              <a:gd name="connsiteX0" fmla="*/ 11207591 w 12191997"/>
              <a:gd name="connsiteY0" fmla="*/ 6424448 h 6857998"/>
              <a:gd name="connsiteX1" fmla="*/ 11193542 w 12191997"/>
              <a:gd name="connsiteY1" fmla="*/ 6463789 h 6857998"/>
              <a:gd name="connsiteX2" fmla="*/ 11263268 w 12191997"/>
              <a:gd name="connsiteY2" fmla="*/ 6463789 h 6857998"/>
              <a:gd name="connsiteX3" fmla="*/ 11249527 w 12191997"/>
              <a:gd name="connsiteY3" fmla="*/ 6424448 h 6857998"/>
              <a:gd name="connsiteX4" fmla="*/ 10418711 w 12191997"/>
              <a:gd name="connsiteY4" fmla="*/ 6380840 h 6857998"/>
              <a:gd name="connsiteX5" fmla="*/ 10418711 w 12191997"/>
              <a:gd name="connsiteY5" fmla="*/ 6419066 h 6857998"/>
              <a:gd name="connsiteX6" fmla="*/ 10473773 w 12191997"/>
              <a:gd name="connsiteY6" fmla="*/ 6419066 h 6857998"/>
              <a:gd name="connsiteX7" fmla="*/ 10473773 w 12191997"/>
              <a:gd name="connsiteY7" fmla="*/ 6380840 h 6857998"/>
              <a:gd name="connsiteX8" fmla="*/ 10227925 w 12191997"/>
              <a:gd name="connsiteY8" fmla="*/ 6380840 h 6857998"/>
              <a:gd name="connsiteX9" fmla="*/ 10227925 w 12191997"/>
              <a:gd name="connsiteY9" fmla="*/ 6418279 h 6857998"/>
              <a:gd name="connsiteX10" fmla="*/ 10328036 w 12191997"/>
              <a:gd name="connsiteY10" fmla="*/ 6418279 h 6857998"/>
              <a:gd name="connsiteX11" fmla="*/ 10327556 w 12191997"/>
              <a:gd name="connsiteY11" fmla="*/ 6380840 h 6857998"/>
              <a:gd name="connsiteX12" fmla="*/ 10009655 w 12191997"/>
              <a:gd name="connsiteY12" fmla="*/ 6380840 h 6857998"/>
              <a:gd name="connsiteX13" fmla="*/ 10009655 w 12191997"/>
              <a:gd name="connsiteY13" fmla="*/ 6418279 h 6857998"/>
              <a:gd name="connsiteX14" fmla="*/ 10109767 w 12191997"/>
              <a:gd name="connsiteY14" fmla="*/ 6418279 h 6857998"/>
              <a:gd name="connsiteX15" fmla="*/ 10109228 w 12191997"/>
              <a:gd name="connsiteY15" fmla="*/ 6380840 h 6857998"/>
              <a:gd name="connsiteX16" fmla="*/ 11620395 w 12191997"/>
              <a:gd name="connsiteY16" fmla="*/ 6378169 h 6857998"/>
              <a:gd name="connsiteX17" fmla="*/ 11620395 w 12191997"/>
              <a:gd name="connsiteY17" fmla="*/ 6416165 h 6857998"/>
              <a:gd name="connsiteX18" fmla="*/ 11679397 w 12191997"/>
              <a:gd name="connsiteY18" fmla="*/ 6416165 h 6857998"/>
              <a:gd name="connsiteX19" fmla="*/ 11679397 w 12191997"/>
              <a:gd name="connsiteY19" fmla="*/ 6378169 h 6857998"/>
              <a:gd name="connsiteX20" fmla="*/ 11430800 w 12191997"/>
              <a:gd name="connsiteY20" fmla="*/ 6378169 h 6857998"/>
              <a:gd name="connsiteX21" fmla="*/ 11430800 w 12191997"/>
              <a:gd name="connsiteY21" fmla="*/ 6415627 h 6857998"/>
              <a:gd name="connsiteX22" fmla="*/ 11531315 w 12191997"/>
              <a:gd name="connsiteY22" fmla="*/ 6415627 h 6857998"/>
              <a:gd name="connsiteX23" fmla="*/ 11529893 w 12191997"/>
              <a:gd name="connsiteY23" fmla="*/ 6378169 h 6857998"/>
              <a:gd name="connsiteX24" fmla="*/ 10965683 w 12191997"/>
              <a:gd name="connsiteY24" fmla="*/ 6378169 h 6857998"/>
              <a:gd name="connsiteX25" fmla="*/ 10965683 w 12191997"/>
              <a:gd name="connsiteY25" fmla="*/ 6416165 h 6857998"/>
              <a:gd name="connsiteX26" fmla="*/ 11020956 w 12191997"/>
              <a:gd name="connsiteY26" fmla="*/ 6416165 h 6857998"/>
              <a:gd name="connsiteX27" fmla="*/ 11020956 w 12191997"/>
              <a:gd name="connsiteY27" fmla="*/ 6378169 h 6857998"/>
              <a:gd name="connsiteX28" fmla="*/ 11724677 w 12191997"/>
              <a:gd name="connsiteY28" fmla="*/ 6321973 h 6857998"/>
              <a:gd name="connsiteX29" fmla="*/ 11724677 w 12191997"/>
              <a:gd name="connsiteY29" fmla="*/ 6490984 h 6857998"/>
              <a:gd name="connsiteX30" fmla="*/ 11767593 w 12191997"/>
              <a:gd name="connsiteY30" fmla="*/ 6490984 h 6857998"/>
              <a:gd name="connsiteX31" fmla="*/ 11767593 w 12191997"/>
              <a:gd name="connsiteY31" fmla="*/ 6390450 h 6857998"/>
              <a:gd name="connsiteX32" fmla="*/ 9614514 w 12191997"/>
              <a:gd name="connsiteY32" fmla="*/ 6309634 h 6857998"/>
              <a:gd name="connsiteX33" fmla="*/ 9614514 w 12191997"/>
              <a:gd name="connsiteY33" fmla="*/ 6478222 h 6857998"/>
              <a:gd name="connsiteX34" fmla="*/ 9655662 w 12191997"/>
              <a:gd name="connsiteY34" fmla="*/ 6445089 h 6857998"/>
              <a:gd name="connsiteX35" fmla="*/ 9655662 w 12191997"/>
              <a:gd name="connsiteY35" fmla="*/ 6410360 h 6857998"/>
              <a:gd name="connsiteX36" fmla="*/ 9655662 w 12191997"/>
              <a:gd name="connsiteY36" fmla="*/ 6374825 h 6857998"/>
              <a:gd name="connsiteX37" fmla="*/ 9655662 w 12191997"/>
              <a:gd name="connsiteY37" fmla="*/ 6344689 h 6857998"/>
              <a:gd name="connsiteX38" fmla="*/ 9620183 w 12191997"/>
              <a:gd name="connsiteY38" fmla="*/ 6297238 h 6857998"/>
              <a:gd name="connsiteX39" fmla="*/ 9662234 w 12191997"/>
              <a:gd name="connsiteY39" fmla="*/ 6333004 h 6857998"/>
              <a:gd name="connsiteX40" fmla="*/ 9676668 w 12191997"/>
              <a:gd name="connsiteY40" fmla="*/ 6333004 h 6857998"/>
              <a:gd name="connsiteX41" fmla="*/ 9701114 w 12191997"/>
              <a:gd name="connsiteY41" fmla="*/ 6353780 h 6857998"/>
              <a:gd name="connsiteX42" fmla="*/ 9677206 w 12191997"/>
              <a:gd name="connsiteY42" fmla="*/ 6374863 h 6857998"/>
              <a:gd name="connsiteX43" fmla="*/ 9668827 w 12191997"/>
              <a:gd name="connsiteY43" fmla="*/ 6374863 h 6857998"/>
              <a:gd name="connsiteX44" fmla="*/ 9668827 w 12191997"/>
              <a:gd name="connsiteY44" fmla="*/ 6410361 h 6857998"/>
              <a:gd name="connsiteX45" fmla="*/ 9683664 w 12191997"/>
              <a:gd name="connsiteY45" fmla="*/ 6410361 h 6857998"/>
              <a:gd name="connsiteX46" fmla="*/ 9710455 w 12191997"/>
              <a:gd name="connsiteY46" fmla="*/ 6433039 h 6857998"/>
              <a:gd name="connsiteX47" fmla="*/ 9683664 w 12191997"/>
              <a:gd name="connsiteY47" fmla="*/ 6455736 h 6857998"/>
              <a:gd name="connsiteX48" fmla="*/ 9662196 w 12191997"/>
              <a:gd name="connsiteY48" fmla="*/ 6455736 h 6857998"/>
              <a:gd name="connsiteX49" fmla="*/ 9618396 w 12191997"/>
              <a:gd name="connsiteY49" fmla="*/ 6490984 h 6857998"/>
              <a:gd name="connsiteX50" fmla="*/ 9692696 w 12191997"/>
              <a:gd name="connsiteY50" fmla="*/ 6490984 h 6857998"/>
              <a:gd name="connsiteX51" fmla="*/ 9753371 w 12191997"/>
              <a:gd name="connsiteY51" fmla="*/ 6436056 h 6857998"/>
              <a:gd name="connsiteX52" fmla="*/ 9718488 w 12191997"/>
              <a:gd name="connsiteY52" fmla="*/ 6390680 h 6857998"/>
              <a:gd name="connsiteX53" fmla="*/ 9743473 w 12191997"/>
              <a:gd name="connsiteY53" fmla="*/ 6349129 h 6857998"/>
              <a:gd name="connsiteX54" fmla="*/ 9680050 w 12191997"/>
              <a:gd name="connsiteY54" fmla="*/ 6297238 h 6857998"/>
              <a:gd name="connsiteX55" fmla="*/ 11724677 w 12191997"/>
              <a:gd name="connsiteY55" fmla="*/ 6297219 h 6857998"/>
              <a:gd name="connsiteX56" fmla="*/ 11767593 w 12191997"/>
              <a:gd name="connsiteY56" fmla="*/ 6365696 h 6857998"/>
              <a:gd name="connsiteX57" fmla="*/ 11846160 w 12191997"/>
              <a:gd name="connsiteY57" fmla="*/ 6490984 h 6857998"/>
              <a:gd name="connsiteX58" fmla="*/ 11891805 w 12191997"/>
              <a:gd name="connsiteY58" fmla="*/ 6490984 h 6857998"/>
              <a:gd name="connsiteX59" fmla="*/ 11891805 w 12191997"/>
              <a:gd name="connsiteY59" fmla="*/ 6297219 h 6857998"/>
              <a:gd name="connsiteX60" fmla="*/ 11848562 w 12191997"/>
              <a:gd name="connsiteY60" fmla="*/ 6297219 h 6857998"/>
              <a:gd name="connsiteX61" fmla="*/ 11848562 w 12191997"/>
              <a:gd name="connsiteY61" fmla="*/ 6413148 h 6857998"/>
              <a:gd name="connsiteX62" fmla="*/ 11777721 w 12191997"/>
              <a:gd name="connsiteY62" fmla="*/ 6297219 h 6857998"/>
              <a:gd name="connsiteX63" fmla="*/ 11564083 w 12191997"/>
              <a:gd name="connsiteY63" fmla="*/ 6297219 h 6857998"/>
              <a:gd name="connsiteX64" fmla="*/ 11564083 w 12191997"/>
              <a:gd name="connsiteY64" fmla="*/ 6490984 h 6857998"/>
              <a:gd name="connsiteX65" fmla="*/ 11687084 w 12191997"/>
              <a:gd name="connsiteY65" fmla="*/ 6490984 h 6857998"/>
              <a:gd name="connsiteX66" fmla="*/ 11687084 w 12191997"/>
              <a:gd name="connsiteY66" fmla="*/ 6449990 h 6857998"/>
              <a:gd name="connsiteX67" fmla="*/ 11607268 w 12191997"/>
              <a:gd name="connsiteY67" fmla="*/ 6449990 h 6857998"/>
              <a:gd name="connsiteX68" fmla="*/ 11607268 w 12191997"/>
              <a:gd name="connsiteY68" fmla="*/ 6337925 h 6857998"/>
              <a:gd name="connsiteX69" fmla="*/ 11687084 w 12191997"/>
              <a:gd name="connsiteY69" fmla="*/ 6337925 h 6857998"/>
              <a:gd name="connsiteX70" fmla="*/ 11687084 w 12191997"/>
              <a:gd name="connsiteY70" fmla="*/ 6297219 h 6857998"/>
              <a:gd name="connsiteX71" fmla="*/ 11219065 w 12191997"/>
              <a:gd name="connsiteY71" fmla="*/ 6297219 h 6857998"/>
              <a:gd name="connsiteX72" fmla="*/ 11286677 w 12191997"/>
              <a:gd name="connsiteY72" fmla="*/ 6490984 h 6857998"/>
              <a:gd name="connsiteX73" fmla="*/ 11333687 w 12191997"/>
              <a:gd name="connsiteY73" fmla="*/ 6490984 h 6857998"/>
              <a:gd name="connsiteX74" fmla="*/ 11261539 w 12191997"/>
              <a:gd name="connsiteY74" fmla="*/ 6297219 h 6857998"/>
              <a:gd name="connsiteX75" fmla="*/ 10909275 w 12191997"/>
              <a:gd name="connsiteY75" fmla="*/ 6297219 h 6857998"/>
              <a:gd name="connsiteX76" fmla="*/ 10909352 w 12191997"/>
              <a:gd name="connsiteY76" fmla="*/ 6490984 h 6857998"/>
              <a:gd name="connsiteX77" fmla="*/ 11032353 w 12191997"/>
              <a:gd name="connsiteY77" fmla="*/ 6490984 h 6857998"/>
              <a:gd name="connsiteX78" fmla="*/ 11032353 w 12191997"/>
              <a:gd name="connsiteY78" fmla="*/ 6449990 h 6857998"/>
              <a:gd name="connsiteX79" fmla="*/ 10952479 w 12191997"/>
              <a:gd name="connsiteY79" fmla="*/ 6449990 h 6857998"/>
              <a:gd name="connsiteX80" fmla="*/ 10952479 w 12191997"/>
              <a:gd name="connsiteY80" fmla="*/ 6337925 h 6857998"/>
              <a:gd name="connsiteX81" fmla="*/ 11032276 w 12191997"/>
              <a:gd name="connsiteY81" fmla="*/ 6337925 h 6857998"/>
              <a:gd name="connsiteX82" fmla="*/ 11032276 w 12191997"/>
              <a:gd name="connsiteY82" fmla="*/ 6297219 h 6857998"/>
              <a:gd name="connsiteX83" fmla="*/ 10792347 w 12191997"/>
              <a:gd name="connsiteY83" fmla="*/ 6297219 h 6857998"/>
              <a:gd name="connsiteX84" fmla="*/ 10792347 w 12191997"/>
              <a:gd name="connsiteY84" fmla="*/ 6333735 h 6857998"/>
              <a:gd name="connsiteX85" fmla="*/ 10808222 w 12191997"/>
              <a:gd name="connsiteY85" fmla="*/ 6333735 h 6857998"/>
              <a:gd name="connsiteX86" fmla="*/ 10835551 w 12191997"/>
              <a:gd name="connsiteY86" fmla="*/ 6356798 h 6857998"/>
              <a:gd name="connsiteX87" fmla="*/ 10808222 w 12191997"/>
              <a:gd name="connsiteY87" fmla="*/ 6379860 h 6857998"/>
              <a:gd name="connsiteX88" fmla="*/ 10792347 w 12191997"/>
              <a:gd name="connsiteY88" fmla="*/ 6379860 h 6857998"/>
              <a:gd name="connsiteX89" fmla="*/ 10792347 w 12191997"/>
              <a:gd name="connsiteY89" fmla="*/ 6416165 h 6857998"/>
              <a:gd name="connsiteX90" fmla="*/ 10798112 w 12191997"/>
              <a:gd name="connsiteY90" fmla="*/ 6416165 h 6857998"/>
              <a:gd name="connsiteX91" fmla="*/ 10803571 w 12191997"/>
              <a:gd name="connsiteY91" fmla="*/ 6416050 h 6857998"/>
              <a:gd name="connsiteX92" fmla="*/ 10841547 w 12191997"/>
              <a:gd name="connsiteY92" fmla="*/ 6491003 h 6857998"/>
              <a:gd name="connsiteX93" fmla="*/ 10889056 w 12191997"/>
              <a:gd name="connsiteY93" fmla="*/ 6491003 h 6857998"/>
              <a:gd name="connsiteX94" fmla="*/ 10845641 w 12191997"/>
              <a:gd name="connsiteY94" fmla="*/ 6408247 h 6857998"/>
              <a:gd name="connsiteX95" fmla="*/ 10879274 w 12191997"/>
              <a:gd name="connsiteY95" fmla="*/ 6356548 h 6857998"/>
              <a:gd name="connsiteX96" fmla="*/ 10816409 w 12191997"/>
              <a:gd name="connsiteY96" fmla="*/ 6297219 h 6857998"/>
              <a:gd name="connsiteX97" fmla="*/ 10736016 w 12191997"/>
              <a:gd name="connsiteY97" fmla="*/ 6297219 h 6857998"/>
              <a:gd name="connsiteX98" fmla="*/ 10736093 w 12191997"/>
              <a:gd name="connsiteY98" fmla="*/ 6490888 h 6857998"/>
              <a:gd name="connsiteX99" fmla="*/ 10779278 w 12191997"/>
              <a:gd name="connsiteY99" fmla="*/ 6490888 h 6857998"/>
              <a:gd name="connsiteX100" fmla="*/ 10779278 w 12191997"/>
              <a:gd name="connsiteY100" fmla="*/ 6297219 h 6857998"/>
              <a:gd name="connsiteX101" fmla="*/ 9875872 w 12191997"/>
              <a:gd name="connsiteY101" fmla="*/ 6297219 h 6857998"/>
              <a:gd name="connsiteX102" fmla="*/ 9843065 w 12191997"/>
              <a:gd name="connsiteY102" fmla="*/ 6363659 h 6857998"/>
              <a:gd name="connsiteX103" fmla="*/ 9863726 w 12191997"/>
              <a:gd name="connsiteY103" fmla="*/ 6406056 h 6857998"/>
              <a:gd name="connsiteX104" fmla="*/ 9923977 w 12191997"/>
              <a:gd name="connsiteY104" fmla="*/ 6297219 h 6857998"/>
              <a:gd name="connsiteX105" fmla="*/ 9745529 w 12191997"/>
              <a:gd name="connsiteY105" fmla="*/ 6297219 h 6857998"/>
              <a:gd name="connsiteX106" fmla="*/ 9812795 w 12191997"/>
              <a:gd name="connsiteY106" fmla="*/ 6420220 h 6857998"/>
              <a:gd name="connsiteX107" fmla="*/ 9812795 w 12191997"/>
              <a:gd name="connsiteY107" fmla="*/ 6491061 h 6857998"/>
              <a:gd name="connsiteX108" fmla="*/ 9855980 w 12191997"/>
              <a:gd name="connsiteY108" fmla="*/ 6491061 h 6857998"/>
              <a:gd name="connsiteX109" fmla="*/ 9855980 w 12191997"/>
              <a:gd name="connsiteY109" fmla="*/ 6420105 h 6857998"/>
              <a:gd name="connsiteX110" fmla="*/ 9835704 w 12191997"/>
              <a:gd name="connsiteY110" fmla="*/ 6378573 h 6857998"/>
              <a:gd name="connsiteX111" fmla="*/ 9835704 w 12191997"/>
              <a:gd name="connsiteY111" fmla="*/ 6378707 h 6857998"/>
              <a:gd name="connsiteX112" fmla="*/ 9796075 w 12191997"/>
              <a:gd name="connsiteY112" fmla="*/ 6297219 h 6857998"/>
              <a:gd name="connsiteX113" fmla="*/ 11045479 w 12191997"/>
              <a:gd name="connsiteY113" fmla="*/ 6297199 h 6857998"/>
              <a:gd name="connsiteX114" fmla="*/ 11045479 w 12191997"/>
              <a:gd name="connsiteY114" fmla="*/ 6337924 h 6857998"/>
              <a:gd name="connsiteX115" fmla="*/ 11084590 w 12191997"/>
              <a:gd name="connsiteY115" fmla="*/ 6337924 h 6857998"/>
              <a:gd name="connsiteX116" fmla="*/ 11084590 w 12191997"/>
              <a:gd name="connsiteY116" fmla="*/ 6490983 h 6857998"/>
              <a:gd name="connsiteX117" fmla="*/ 11127775 w 12191997"/>
              <a:gd name="connsiteY117" fmla="*/ 6490983 h 6857998"/>
              <a:gd name="connsiteX118" fmla="*/ 11127775 w 12191997"/>
              <a:gd name="connsiteY118" fmla="*/ 6337924 h 6857998"/>
              <a:gd name="connsiteX119" fmla="*/ 11177379 w 12191997"/>
              <a:gd name="connsiteY119" fmla="*/ 6337924 h 6857998"/>
              <a:gd name="connsiteX120" fmla="*/ 11177379 w 12191997"/>
              <a:gd name="connsiteY120" fmla="*/ 6297199 h 6857998"/>
              <a:gd name="connsiteX121" fmla="*/ 10362111 w 12191997"/>
              <a:gd name="connsiteY121" fmla="*/ 6296565 h 6857998"/>
              <a:gd name="connsiteX122" fmla="*/ 10362111 w 12191997"/>
              <a:gd name="connsiteY122" fmla="*/ 6490330 h 6857998"/>
              <a:gd name="connsiteX123" fmla="*/ 10405565 w 12191997"/>
              <a:gd name="connsiteY123" fmla="*/ 6490330 h 6857998"/>
              <a:gd name="connsiteX124" fmla="*/ 10405565 w 12191997"/>
              <a:gd name="connsiteY124" fmla="*/ 6337559 h 6857998"/>
              <a:gd name="connsiteX125" fmla="*/ 10486112 w 12191997"/>
              <a:gd name="connsiteY125" fmla="*/ 6337559 h 6857998"/>
              <a:gd name="connsiteX126" fmla="*/ 10486112 w 12191997"/>
              <a:gd name="connsiteY126" fmla="*/ 6296565 h 6857998"/>
              <a:gd name="connsiteX127" fmla="*/ 10596717 w 12191997"/>
              <a:gd name="connsiteY127" fmla="*/ 6293355 h 6857998"/>
              <a:gd name="connsiteX128" fmla="*/ 10502967 w 12191997"/>
              <a:gd name="connsiteY128" fmla="*/ 6394235 h 6857998"/>
              <a:gd name="connsiteX129" fmla="*/ 10603809 w 12191997"/>
              <a:gd name="connsiteY129" fmla="*/ 6495077 h 6857998"/>
              <a:gd name="connsiteX130" fmla="*/ 10675995 w 12191997"/>
              <a:gd name="connsiteY130" fmla="*/ 6466114 h 6857998"/>
              <a:gd name="connsiteX131" fmla="*/ 10644226 w 12191997"/>
              <a:gd name="connsiteY131" fmla="*/ 6435940 h 6857998"/>
              <a:gd name="connsiteX132" fmla="*/ 10603809 w 12191997"/>
              <a:gd name="connsiteY132" fmla="*/ 6452450 h 6857998"/>
              <a:gd name="connsiteX133" fmla="*/ 10547786 w 12191997"/>
              <a:gd name="connsiteY133" fmla="*/ 6393966 h 6857998"/>
              <a:gd name="connsiteX134" fmla="*/ 10596717 w 12191997"/>
              <a:gd name="connsiteY134" fmla="*/ 6335637 h 6857998"/>
              <a:gd name="connsiteX135" fmla="*/ 10609863 w 12191997"/>
              <a:gd name="connsiteY135" fmla="*/ 6293298 h 6857998"/>
              <a:gd name="connsiteX136" fmla="*/ 10609863 w 12191997"/>
              <a:gd name="connsiteY136" fmla="*/ 6335579 h 6857998"/>
              <a:gd name="connsiteX137" fmla="*/ 10659582 w 12191997"/>
              <a:gd name="connsiteY137" fmla="*/ 6394024 h 6857998"/>
              <a:gd name="connsiteX138" fmla="*/ 10652106 w 12191997"/>
              <a:gd name="connsiteY138" fmla="*/ 6425370 h 6857998"/>
              <a:gd name="connsiteX139" fmla="*/ 10684644 w 12191997"/>
              <a:gd name="connsiteY139" fmla="*/ 6456236 h 6857998"/>
              <a:gd name="connsiteX140" fmla="*/ 10704401 w 12191997"/>
              <a:gd name="connsiteY140" fmla="*/ 6394293 h 6857998"/>
              <a:gd name="connsiteX141" fmla="*/ 10609863 w 12191997"/>
              <a:gd name="connsiteY141" fmla="*/ 6293298 h 6857998"/>
              <a:gd name="connsiteX142" fmla="*/ 11438315 w 12191997"/>
              <a:gd name="connsiteY142" fmla="*/ 6293106 h 6857998"/>
              <a:gd name="connsiteX143" fmla="*/ 11338011 w 12191997"/>
              <a:gd name="connsiteY143" fmla="*/ 6394236 h 6857998"/>
              <a:gd name="connsiteX144" fmla="*/ 11439410 w 12191997"/>
              <a:gd name="connsiteY144" fmla="*/ 6495078 h 6857998"/>
              <a:gd name="connsiteX145" fmla="*/ 11527452 w 12191997"/>
              <a:gd name="connsiteY145" fmla="*/ 6434038 h 6857998"/>
              <a:gd name="connsiteX146" fmla="*/ 11528971 w 12191997"/>
              <a:gd name="connsiteY146" fmla="*/ 6428772 h 6857998"/>
              <a:gd name="connsiteX147" fmla="*/ 11485670 w 12191997"/>
              <a:gd name="connsiteY147" fmla="*/ 6428772 h 6857998"/>
              <a:gd name="connsiteX148" fmla="*/ 11439372 w 12191997"/>
              <a:gd name="connsiteY148" fmla="*/ 6454910 h 6857998"/>
              <a:gd name="connsiteX149" fmla="*/ 11382253 w 12191997"/>
              <a:gd name="connsiteY149" fmla="*/ 6394236 h 6857998"/>
              <a:gd name="connsiteX150" fmla="*/ 11438276 w 12191997"/>
              <a:gd name="connsiteY150" fmla="*/ 6333562 h 6857998"/>
              <a:gd name="connsiteX151" fmla="*/ 11481826 w 12191997"/>
              <a:gd name="connsiteY151" fmla="*/ 6356721 h 6857998"/>
              <a:gd name="connsiteX152" fmla="*/ 11522878 w 12191997"/>
              <a:gd name="connsiteY152" fmla="*/ 6340423 h 6857998"/>
              <a:gd name="connsiteX153" fmla="*/ 11438315 w 12191997"/>
              <a:gd name="connsiteY153" fmla="*/ 6293106 h 6857998"/>
              <a:gd name="connsiteX154" fmla="*/ 10235536 w 12191997"/>
              <a:gd name="connsiteY154" fmla="*/ 6293106 h 6857998"/>
              <a:gd name="connsiteX155" fmla="*/ 10135232 w 12191997"/>
              <a:gd name="connsiteY155" fmla="*/ 6394236 h 6857998"/>
              <a:gd name="connsiteX156" fmla="*/ 10236631 w 12191997"/>
              <a:gd name="connsiteY156" fmla="*/ 6495078 h 6857998"/>
              <a:gd name="connsiteX157" fmla="*/ 10324673 w 12191997"/>
              <a:gd name="connsiteY157" fmla="*/ 6434038 h 6857998"/>
              <a:gd name="connsiteX158" fmla="*/ 10325403 w 12191997"/>
              <a:gd name="connsiteY158" fmla="*/ 6431444 h 6857998"/>
              <a:gd name="connsiteX159" fmla="*/ 10281604 w 12191997"/>
              <a:gd name="connsiteY159" fmla="*/ 6431444 h 6857998"/>
              <a:gd name="connsiteX160" fmla="*/ 10236554 w 12191997"/>
              <a:gd name="connsiteY160" fmla="*/ 6454910 h 6857998"/>
              <a:gd name="connsiteX161" fmla="*/ 10179416 w 12191997"/>
              <a:gd name="connsiteY161" fmla="*/ 6394236 h 6857998"/>
              <a:gd name="connsiteX162" fmla="*/ 10235459 w 12191997"/>
              <a:gd name="connsiteY162" fmla="*/ 6333562 h 6857998"/>
              <a:gd name="connsiteX163" fmla="*/ 10279662 w 12191997"/>
              <a:gd name="connsiteY163" fmla="*/ 6357739 h 6857998"/>
              <a:gd name="connsiteX164" fmla="*/ 10320637 w 12191997"/>
              <a:gd name="connsiteY164" fmla="*/ 6341461 h 6857998"/>
              <a:gd name="connsiteX165" fmla="*/ 10235536 w 12191997"/>
              <a:gd name="connsiteY165" fmla="*/ 6293106 h 6857998"/>
              <a:gd name="connsiteX166" fmla="*/ 10017170 w 12191997"/>
              <a:gd name="connsiteY166" fmla="*/ 6293106 h 6857998"/>
              <a:gd name="connsiteX167" fmla="*/ 9916866 w 12191997"/>
              <a:gd name="connsiteY167" fmla="*/ 6394236 h 6857998"/>
              <a:gd name="connsiteX168" fmla="*/ 10018265 w 12191997"/>
              <a:gd name="connsiteY168" fmla="*/ 6495078 h 6857998"/>
              <a:gd name="connsiteX169" fmla="*/ 10106326 w 12191997"/>
              <a:gd name="connsiteY169" fmla="*/ 6434038 h 6857998"/>
              <a:gd name="connsiteX170" fmla="*/ 10107057 w 12191997"/>
              <a:gd name="connsiteY170" fmla="*/ 6431444 h 6857998"/>
              <a:gd name="connsiteX171" fmla="*/ 10063276 w 12191997"/>
              <a:gd name="connsiteY171" fmla="*/ 6431444 h 6857998"/>
              <a:gd name="connsiteX172" fmla="*/ 10018208 w 12191997"/>
              <a:gd name="connsiteY172" fmla="*/ 6454910 h 6857998"/>
              <a:gd name="connsiteX173" fmla="*/ 9961089 w 12191997"/>
              <a:gd name="connsiteY173" fmla="*/ 6394236 h 6857998"/>
              <a:gd name="connsiteX174" fmla="*/ 10017112 w 12191997"/>
              <a:gd name="connsiteY174" fmla="*/ 6333562 h 6857998"/>
              <a:gd name="connsiteX175" fmla="*/ 10061316 w 12191997"/>
              <a:gd name="connsiteY175" fmla="*/ 6357739 h 6857998"/>
              <a:gd name="connsiteX176" fmla="*/ 10102290 w 12191997"/>
              <a:gd name="connsiteY176" fmla="*/ 6341461 h 6857998"/>
              <a:gd name="connsiteX177" fmla="*/ 10017170 w 12191997"/>
              <a:gd name="connsiteY177" fmla="*/ 6293106 h 6857998"/>
              <a:gd name="connsiteX178" fmla="*/ 10646340 w 12191997"/>
              <a:gd name="connsiteY178" fmla="*/ 6245769 h 6857998"/>
              <a:gd name="connsiteX179" fmla="*/ 10624996 w 12191997"/>
              <a:gd name="connsiteY179" fmla="*/ 6266704 h 6857998"/>
              <a:gd name="connsiteX180" fmla="*/ 10625007 w 12191997"/>
              <a:gd name="connsiteY180" fmla="*/ 6267640 h 6857998"/>
              <a:gd name="connsiteX181" fmla="*/ 10645189 w 12191997"/>
              <a:gd name="connsiteY181" fmla="*/ 6288693 h 6857998"/>
              <a:gd name="connsiteX182" fmla="*/ 10646340 w 12191997"/>
              <a:gd name="connsiteY182" fmla="*/ 6288685 h 6857998"/>
              <a:gd name="connsiteX183" fmla="*/ 10646379 w 12191997"/>
              <a:gd name="connsiteY183" fmla="*/ 6288685 h 6857998"/>
              <a:gd name="connsiteX184" fmla="*/ 10668231 w 12191997"/>
              <a:gd name="connsiteY184" fmla="*/ 6267640 h 6857998"/>
              <a:gd name="connsiteX185" fmla="*/ 10646940 w 12191997"/>
              <a:gd name="connsiteY185" fmla="*/ 6245769 h 6857998"/>
              <a:gd name="connsiteX186" fmla="*/ 10646340 w 12191997"/>
              <a:gd name="connsiteY186" fmla="*/ 6245769 h 6857998"/>
              <a:gd name="connsiteX187" fmla="*/ 10561027 w 12191997"/>
              <a:gd name="connsiteY187" fmla="*/ 6245769 h 6857998"/>
              <a:gd name="connsiteX188" fmla="*/ 10539702 w 12191997"/>
              <a:gd name="connsiteY188" fmla="*/ 6266724 h 6857998"/>
              <a:gd name="connsiteX189" fmla="*/ 10539714 w 12191997"/>
              <a:gd name="connsiteY189" fmla="*/ 6267640 h 6857998"/>
              <a:gd name="connsiteX190" fmla="*/ 10559857 w 12191997"/>
              <a:gd name="connsiteY190" fmla="*/ 6288693 h 6857998"/>
              <a:gd name="connsiteX191" fmla="*/ 10561027 w 12191997"/>
              <a:gd name="connsiteY191" fmla="*/ 6288685 h 6857998"/>
              <a:gd name="connsiteX192" fmla="*/ 10561066 w 12191997"/>
              <a:gd name="connsiteY192" fmla="*/ 6288685 h 6857998"/>
              <a:gd name="connsiteX193" fmla="*/ 10582660 w 12191997"/>
              <a:gd name="connsiteY193" fmla="*/ 6268283 h 6857998"/>
              <a:gd name="connsiteX194" fmla="*/ 10582668 w 12191997"/>
              <a:gd name="connsiteY194" fmla="*/ 6267640 h 6857998"/>
              <a:gd name="connsiteX195" fmla="*/ 10561452 w 12191997"/>
              <a:gd name="connsiteY195" fmla="*/ 6245771 h 6857998"/>
              <a:gd name="connsiteX196" fmla="*/ 10561027 w 12191997"/>
              <a:gd name="connsiteY196" fmla="*/ 6245769 h 6857998"/>
              <a:gd name="connsiteX197" fmla="*/ 0 w 12191997"/>
              <a:gd name="connsiteY197" fmla="*/ 0 h 6857998"/>
              <a:gd name="connsiteX198" fmla="*/ 12191997 w 12191997"/>
              <a:gd name="connsiteY198" fmla="*/ 0 h 6857998"/>
              <a:gd name="connsiteX199" fmla="*/ 12191997 w 12191997"/>
              <a:gd name="connsiteY199" fmla="*/ 6857998 h 6857998"/>
              <a:gd name="connsiteX200" fmla="*/ 0 w 12191997"/>
              <a:gd name="connsiteY200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8">
                <a:moveTo>
                  <a:pt x="11207591" y="6424448"/>
                </a:moveTo>
                <a:lnTo>
                  <a:pt x="11193542" y="6463789"/>
                </a:lnTo>
                <a:lnTo>
                  <a:pt x="11263268" y="6463789"/>
                </a:lnTo>
                <a:lnTo>
                  <a:pt x="11249527" y="6424448"/>
                </a:lnTo>
                <a:close/>
                <a:moveTo>
                  <a:pt x="10418711" y="6380840"/>
                </a:moveTo>
                <a:lnTo>
                  <a:pt x="10418711" y="6419066"/>
                </a:lnTo>
                <a:lnTo>
                  <a:pt x="10473773" y="6419066"/>
                </a:lnTo>
                <a:lnTo>
                  <a:pt x="10473773" y="6380840"/>
                </a:lnTo>
                <a:close/>
                <a:moveTo>
                  <a:pt x="10227925" y="6380840"/>
                </a:moveTo>
                <a:lnTo>
                  <a:pt x="10227925" y="6418279"/>
                </a:lnTo>
                <a:lnTo>
                  <a:pt x="10328036" y="6418279"/>
                </a:lnTo>
                <a:cubicBezTo>
                  <a:pt x="10329689" y="6405842"/>
                  <a:pt x="10329528" y="6393231"/>
                  <a:pt x="10327556" y="6380840"/>
                </a:cubicBezTo>
                <a:close/>
                <a:moveTo>
                  <a:pt x="10009655" y="6380840"/>
                </a:moveTo>
                <a:lnTo>
                  <a:pt x="10009655" y="6418279"/>
                </a:lnTo>
                <a:lnTo>
                  <a:pt x="10109767" y="6418279"/>
                </a:lnTo>
                <a:cubicBezTo>
                  <a:pt x="10111400" y="6405839"/>
                  <a:pt x="10111220" y="6393228"/>
                  <a:pt x="10109228" y="6380840"/>
                </a:cubicBezTo>
                <a:close/>
                <a:moveTo>
                  <a:pt x="11620395" y="6378169"/>
                </a:moveTo>
                <a:lnTo>
                  <a:pt x="11620395" y="6416165"/>
                </a:lnTo>
                <a:lnTo>
                  <a:pt x="11679397" y="6416165"/>
                </a:lnTo>
                <a:lnTo>
                  <a:pt x="11679397" y="6378169"/>
                </a:lnTo>
                <a:close/>
                <a:moveTo>
                  <a:pt x="11430800" y="6378169"/>
                </a:moveTo>
                <a:lnTo>
                  <a:pt x="11430800" y="6415627"/>
                </a:lnTo>
                <a:lnTo>
                  <a:pt x="11531315" y="6415627"/>
                </a:lnTo>
                <a:cubicBezTo>
                  <a:pt x="11532622" y="6403137"/>
                  <a:pt x="11532142" y="6390523"/>
                  <a:pt x="11529893" y="6378169"/>
                </a:cubicBezTo>
                <a:close/>
                <a:moveTo>
                  <a:pt x="10965683" y="6378169"/>
                </a:moveTo>
                <a:lnTo>
                  <a:pt x="10965683" y="6416165"/>
                </a:lnTo>
                <a:lnTo>
                  <a:pt x="11020956" y="6416165"/>
                </a:lnTo>
                <a:lnTo>
                  <a:pt x="11020956" y="6378169"/>
                </a:lnTo>
                <a:close/>
                <a:moveTo>
                  <a:pt x="11724677" y="6321973"/>
                </a:moveTo>
                <a:lnTo>
                  <a:pt x="11724677" y="6490984"/>
                </a:lnTo>
                <a:lnTo>
                  <a:pt x="11767593" y="6490984"/>
                </a:lnTo>
                <a:lnTo>
                  <a:pt x="11767593" y="6390450"/>
                </a:lnTo>
                <a:close/>
                <a:moveTo>
                  <a:pt x="9614514" y="6309634"/>
                </a:moveTo>
                <a:lnTo>
                  <a:pt x="9614514" y="6478222"/>
                </a:lnTo>
                <a:lnTo>
                  <a:pt x="9655662" y="6445089"/>
                </a:lnTo>
                <a:lnTo>
                  <a:pt x="9655662" y="6410360"/>
                </a:lnTo>
                <a:lnTo>
                  <a:pt x="9655662" y="6374825"/>
                </a:lnTo>
                <a:lnTo>
                  <a:pt x="9655662" y="6344689"/>
                </a:lnTo>
                <a:close/>
                <a:moveTo>
                  <a:pt x="9620183" y="6297238"/>
                </a:moveTo>
                <a:lnTo>
                  <a:pt x="9662234" y="6333004"/>
                </a:lnTo>
                <a:lnTo>
                  <a:pt x="9676668" y="6333004"/>
                </a:lnTo>
                <a:cubicBezTo>
                  <a:pt x="9693600" y="6333004"/>
                  <a:pt x="9701114" y="6342614"/>
                  <a:pt x="9701114" y="6353780"/>
                </a:cubicBezTo>
                <a:cubicBezTo>
                  <a:pt x="9701114" y="6364946"/>
                  <a:pt x="9692235" y="6374863"/>
                  <a:pt x="9677206" y="6374863"/>
                </a:cubicBezTo>
                <a:lnTo>
                  <a:pt x="9668827" y="6374863"/>
                </a:lnTo>
                <a:lnTo>
                  <a:pt x="9668827" y="6410361"/>
                </a:lnTo>
                <a:lnTo>
                  <a:pt x="9683664" y="6410361"/>
                </a:lnTo>
                <a:cubicBezTo>
                  <a:pt x="9700615" y="6410361"/>
                  <a:pt x="9710455" y="6419643"/>
                  <a:pt x="9710455" y="6433039"/>
                </a:cubicBezTo>
                <a:cubicBezTo>
                  <a:pt x="9710455" y="6446973"/>
                  <a:pt x="9700346" y="6455736"/>
                  <a:pt x="9683664" y="6455736"/>
                </a:cubicBezTo>
                <a:lnTo>
                  <a:pt x="9662196" y="6455736"/>
                </a:lnTo>
                <a:lnTo>
                  <a:pt x="9618396" y="6490984"/>
                </a:lnTo>
                <a:lnTo>
                  <a:pt x="9692696" y="6490984"/>
                </a:lnTo>
                <a:cubicBezTo>
                  <a:pt x="9729309" y="6490984"/>
                  <a:pt x="9753371" y="6467748"/>
                  <a:pt x="9753371" y="6436056"/>
                </a:cubicBezTo>
                <a:cubicBezTo>
                  <a:pt x="9753826" y="6414621"/>
                  <a:pt x="9739320" y="6395752"/>
                  <a:pt x="9718488" y="6390680"/>
                </a:cubicBezTo>
                <a:cubicBezTo>
                  <a:pt x="9734325" y="6385491"/>
                  <a:pt x="9743473" y="6368252"/>
                  <a:pt x="9743473" y="6349129"/>
                </a:cubicBezTo>
                <a:cubicBezTo>
                  <a:pt x="9743473" y="6320416"/>
                  <a:pt x="9720237" y="6297238"/>
                  <a:pt x="9680050" y="6297238"/>
                </a:cubicBezTo>
                <a:close/>
                <a:moveTo>
                  <a:pt x="11724677" y="6297219"/>
                </a:moveTo>
                <a:lnTo>
                  <a:pt x="11767593" y="6365696"/>
                </a:lnTo>
                <a:lnTo>
                  <a:pt x="11846160" y="6490984"/>
                </a:lnTo>
                <a:lnTo>
                  <a:pt x="11891805" y="6490984"/>
                </a:lnTo>
                <a:lnTo>
                  <a:pt x="11891805" y="6297219"/>
                </a:lnTo>
                <a:lnTo>
                  <a:pt x="11848562" y="6297219"/>
                </a:lnTo>
                <a:lnTo>
                  <a:pt x="11848562" y="6413148"/>
                </a:lnTo>
                <a:lnTo>
                  <a:pt x="11777721" y="6297219"/>
                </a:lnTo>
                <a:close/>
                <a:moveTo>
                  <a:pt x="11564083" y="6297219"/>
                </a:moveTo>
                <a:lnTo>
                  <a:pt x="11564083" y="6490984"/>
                </a:lnTo>
                <a:lnTo>
                  <a:pt x="11687084" y="6490984"/>
                </a:lnTo>
                <a:lnTo>
                  <a:pt x="11687084" y="6449990"/>
                </a:lnTo>
                <a:lnTo>
                  <a:pt x="11607268" y="6449990"/>
                </a:lnTo>
                <a:lnTo>
                  <a:pt x="11607268" y="6337925"/>
                </a:lnTo>
                <a:lnTo>
                  <a:pt x="11687084" y="6337925"/>
                </a:lnTo>
                <a:lnTo>
                  <a:pt x="11687084" y="6297219"/>
                </a:lnTo>
                <a:close/>
                <a:moveTo>
                  <a:pt x="11219065" y="6297219"/>
                </a:moveTo>
                <a:lnTo>
                  <a:pt x="11286677" y="6490984"/>
                </a:lnTo>
                <a:lnTo>
                  <a:pt x="11333687" y="6490984"/>
                </a:lnTo>
                <a:lnTo>
                  <a:pt x="11261539" y="6297219"/>
                </a:lnTo>
                <a:close/>
                <a:moveTo>
                  <a:pt x="10909275" y="6297219"/>
                </a:moveTo>
                <a:lnTo>
                  <a:pt x="10909352" y="6490984"/>
                </a:lnTo>
                <a:lnTo>
                  <a:pt x="11032353" y="6490984"/>
                </a:lnTo>
                <a:lnTo>
                  <a:pt x="11032353" y="6449990"/>
                </a:lnTo>
                <a:lnTo>
                  <a:pt x="10952479" y="6449990"/>
                </a:lnTo>
                <a:lnTo>
                  <a:pt x="10952479" y="6337925"/>
                </a:lnTo>
                <a:lnTo>
                  <a:pt x="11032276" y="6337925"/>
                </a:lnTo>
                <a:lnTo>
                  <a:pt x="11032276" y="6297219"/>
                </a:lnTo>
                <a:close/>
                <a:moveTo>
                  <a:pt x="10792347" y="6297219"/>
                </a:moveTo>
                <a:lnTo>
                  <a:pt x="10792347" y="6333735"/>
                </a:lnTo>
                <a:lnTo>
                  <a:pt x="10808222" y="6333735"/>
                </a:lnTo>
                <a:cubicBezTo>
                  <a:pt x="10825980" y="6333735"/>
                  <a:pt x="10835551" y="6342556"/>
                  <a:pt x="10835551" y="6356798"/>
                </a:cubicBezTo>
                <a:cubicBezTo>
                  <a:pt x="10835551" y="6370251"/>
                  <a:pt x="10825941" y="6379860"/>
                  <a:pt x="10808222" y="6379860"/>
                </a:cubicBezTo>
                <a:lnTo>
                  <a:pt x="10792347" y="6379860"/>
                </a:lnTo>
                <a:lnTo>
                  <a:pt x="10792347" y="6416165"/>
                </a:lnTo>
                <a:lnTo>
                  <a:pt x="10798112" y="6416165"/>
                </a:lnTo>
                <a:cubicBezTo>
                  <a:pt x="10799900" y="6416165"/>
                  <a:pt x="10801726" y="6416165"/>
                  <a:pt x="10803571" y="6416050"/>
                </a:cubicBezTo>
                <a:lnTo>
                  <a:pt x="10841547" y="6491003"/>
                </a:lnTo>
                <a:lnTo>
                  <a:pt x="10889056" y="6491003"/>
                </a:lnTo>
                <a:lnTo>
                  <a:pt x="10845641" y="6408247"/>
                </a:lnTo>
                <a:cubicBezTo>
                  <a:pt x="10866407" y="6399559"/>
                  <a:pt x="10879747" y="6379053"/>
                  <a:pt x="10879274" y="6356548"/>
                </a:cubicBezTo>
                <a:cubicBezTo>
                  <a:pt x="10879274" y="6322876"/>
                  <a:pt x="10854674" y="6297219"/>
                  <a:pt x="10816409" y="6297219"/>
                </a:cubicBezTo>
                <a:close/>
                <a:moveTo>
                  <a:pt x="10736016" y="6297219"/>
                </a:moveTo>
                <a:lnTo>
                  <a:pt x="10736093" y="6490888"/>
                </a:lnTo>
                <a:lnTo>
                  <a:pt x="10779278" y="6490888"/>
                </a:lnTo>
                <a:lnTo>
                  <a:pt x="10779278" y="6297219"/>
                </a:lnTo>
                <a:close/>
                <a:moveTo>
                  <a:pt x="9875872" y="6297219"/>
                </a:moveTo>
                <a:lnTo>
                  <a:pt x="9843065" y="6363659"/>
                </a:lnTo>
                <a:lnTo>
                  <a:pt x="9863726" y="6406056"/>
                </a:lnTo>
                <a:lnTo>
                  <a:pt x="9923977" y="6297219"/>
                </a:lnTo>
                <a:close/>
                <a:moveTo>
                  <a:pt x="9745529" y="6297219"/>
                </a:moveTo>
                <a:lnTo>
                  <a:pt x="9812795" y="6420220"/>
                </a:lnTo>
                <a:lnTo>
                  <a:pt x="9812795" y="6491061"/>
                </a:lnTo>
                <a:lnTo>
                  <a:pt x="9855980" y="6491061"/>
                </a:lnTo>
                <a:lnTo>
                  <a:pt x="9855980" y="6420105"/>
                </a:lnTo>
                <a:lnTo>
                  <a:pt x="9835704" y="6378573"/>
                </a:lnTo>
                <a:lnTo>
                  <a:pt x="9835704" y="6378707"/>
                </a:lnTo>
                <a:lnTo>
                  <a:pt x="9796075" y="6297219"/>
                </a:lnTo>
                <a:close/>
                <a:moveTo>
                  <a:pt x="11045479" y="6297199"/>
                </a:moveTo>
                <a:lnTo>
                  <a:pt x="11045479" y="6337924"/>
                </a:lnTo>
                <a:lnTo>
                  <a:pt x="11084590" y="6337924"/>
                </a:lnTo>
                <a:lnTo>
                  <a:pt x="11084590" y="6490983"/>
                </a:lnTo>
                <a:lnTo>
                  <a:pt x="11127775" y="6490983"/>
                </a:lnTo>
                <a:lnTo>
                  <a:pt x="11127775" y="6337924"/>
                </a:lnTo>
                <a:lnTo>
                  <a:pt x="11177379" y="6337924"/>
                </a:lnTo>
                <a:lnTo>
                  <a:pt x="11177379" y="6297199"/>
                </a:lnTo>
                <a:close/>
                <a:moveTo>
                  <a:pt x="10362111" y="6296565"/>
                </a:moveTo>
                <a:lnTo>
                  <a:pt x="10362111" y="6490330"/>
                </a:lnTo>
                <a:lnTo>
                  <a:pt x="10405565" y="6490330"/>
                </a:lnTo>
                <a:lnTo>
                  <a:pt x="10405565" y="6337559"/>
                </a:lnTo>
                <a:lnTo>
                  <a:pt x="10486112" y="6337559"/>
                </a:lnTo>
                <a:lnTo>
                  <a:pt x="10486112" y="6296565"/>
                </a:lnTo>
                <a:close/>
                <a:moveTo>
                  <a:pt x="10596717" y="6293355"/>
                </a:moveTo>
                <a:cubicBezTo>
                  <a:pt x="10545230" y="6296642"/>
                  <a:pt x="10502967" y="6335425"/>
                  <a:pt x="10502967" y="6394235"/>
                </a:cubicBezTo>
                <a:cubicBezTo>
                  <a:pt x="10502967" y="6455448"/>
                  <a:pt x="10549092" y="6495077"/>
                  <a:pt x="10603809" y="6495077"/>
                </a:cubicBezTo>
                <a:cubicBezTo>
                  <a:pt x="10631772" y="6495077"/>
                  <a:pt x="10657622" y="6484603"/>
                  <a:pt x="10675995" y="6466114"/>
                </a:cubicBezTo>
                <a:lnTo>
                  <a:pt x="10644226" y="6435940"/>
                </a:lnTo>
                <a:cubicBezTo>
                  <a:pt x="10633531" y="6446668"/>
                  <a:pt x="10618955" y="6452621"/>
                  <a:pt x="10603809" y="6452450"/>
                </a:cubicBezTo>
                <a:cubicBezTo>
                  <a:pt x="10576768" y="6452450"/>
                  <a:pt x="10547786" y="6434403"/>
                  <a:pt x="10547786" y="6393966"/>
                </a:cubicBezTo>
                <a:cubicBezTo>
                  <a:pt x="10547786" y="6357028"/>
                  <a:pt x="10571925" y="6338558"/>
                  <a:pt x="10596717" y="6335637"/>
                </a:cubicBezTo>
                <a:close/>
                <a:moveTo>
                  <a:pt x="10609863" y="6293298"/>
                </a:moveTo>
                <a:lnTo>
                  <a:pt x="10609863" y="6335579"/>
                </a:lnTo>
                <a:cubicBezTo>
                  <a:pt x="10634847" y="6338135"/>
                  <a:pt x="10659582" y="6356605"/>
                  <a:pt x="10659582" y="6394024"/>
                </a:cubicBezTo>
                <a:cubicBezTo>
                  <a:pt x="10659830" y="6404942"/>
                  <a:pt x="10657255" y="6415739"/>
                  <a:pt x="10652106" y="6425370"/>
                </a:cubicBezTo>
                <a:lnTo>
                  <a:pt x="10684644" y="6456236"/>
                </a:lnTo>
                <a:cubicBezTo>
                  <a:pt x="10696982" y="6439803"/>
                  <a:pt x="10704401" y="6418778"/>
                  <a:pt x="10704401" y="6394293"/>
                </a:cubicBezTo>
                <a:cubicBezTo>
                  <a:pt x="10704401" y="6335041"/>
                  <a:pt x="10661581" y="6296065"/>
                  <a:pt x="10609863" y="6293298"/>
                </a:cubicBezTo>
                <a:close/>
                <a:moveTo>
                  <a:pt x="11438315" y="6293106"/>
                </a:moveTo>
                <a:cubicBezTo>
                  <a:pt x="11383387" y="6293106"/>
                  <a:pt x="11338011" y="6334926"/>
                  <a:pt x="11338011" y="6394236"/>
                </a:cubicBezTo>
                <a:cubicBezTo>
                  <a:pt x="11338011" y="6453546"/>
                  <a:pt x="11382215" y="6495078"/>
                  <a:pt x="11439410" y="6495078"/>
                </a:cubicBezTo>
                <a:cubicBezTo>
                  <a:pt x="11480942" y="6495078"/>
                  <a:pt x="11514614" y="6472765"/>
                  <a:pt x="11527452" y="6434038"/>
                </a:cubicBezTo>
                <a:cubicBezTo>
                  <a:pt x="11528029" y="6432309"/>
                  <a:pt x="11528528" y="6430541"/>
                  <a:pt x="11528971" y="6428772"/>
                </a:cubicBezTo>
                <a:lnTo>
                  <a:pt x="11485670" y="6428772"/>
                </a:lnTo>
                <a:cubicBezTo>
                  <a:pt x="11478944" y="6444609"/>
                  <a:pt x="11462300" y="6454910"/>
                  <a:pt x="11439372" y="6454910"/>
                </a:cubicBezTo>
                <a:cubicBezTo>
                  <a:pt x="11407949" y="6454910"/>
                  <a:pt x="11382253" y="6433769"/>
                  <a:pt x="11382253" y="6394236"/>
                </a:cubicBezTo>
                <a:cubicBezTo>
                  <a:pt x="11382253" y="6351051"/>
                  <a:pt x="11411485" y="6333562"/>
                  <a:pt x="11438276" y="6333562"/>
                </a:cubicBezTo>
                <a:cubicBezTo>
                  <a:pt x="11462723" y="6333562"/>
                  <a:pt x="11475561" y="6345689"/>
                  <a:pt x="11481826" y="6356721"/>
                </a:cubicBezTo>
                <a:lnTo>
                  <a:pt x="11522878" y="6340423"/>
                </a:lnTo>
                <a:cubicBezTo>
                  <a:pt x="11510713" y="6316630"/>
                  <a:pt x="11484094" y="6293106"/>
                  <a:pt x="11438315" y="6293106"/>
                </a:cubicBezTo>
                <a:close/>
                <a:moveTo>
                  <a:pt x="10235536" y="6293106"/>
                </a:moveTo>
                <a:cubicBezTo>
                  <a:pt x="10180589" y="6293106"/>
                  <a:pt x="10135232" y="6334926"/>
                  <a:pt x="10135232" y="6394236"/>
                </a:cubicBezTo>
                <a:cubicBezTo>
                  <a:pt x="10135232" y="6453546"/>
                  <a:pt x="10179436" y="6495078"/>
                  <a:pt x="10236631" y="6495078"/>
                </a:cubicBezTo>
                <a:cubicBezTo>
                  <a:pt x="10278740" y="6495078"/>
                  <a:pt x="10312584" y="6471784"/>
                  <a:pt x="10324673" y="6434038"/>
                </a:cubicBezTo>
                <a:cubicBezTo>
                  <a:pt x="10324942" y="6433193"/>
                  <a:pt x="10325154" y="6432309"/>
                  <a:pt x="10325403" y="6431444"/>
                </a:cubicBezTo>
                <a:lnTo>
                  <a:pt x="10281604" y="6431444"/>
                </a:lnTo>
                <a:cubicBezTo>
                  <a:pt x="10273743" y="6446742"/>
                  <a:pt x="10256561" y="6454910"/>
                  <a:pt x="10236554" y="6454910"/>
                </a:cubicBezTo>
                <a:cubicBezTo>
                  <a:pt x="10205112" y="6454910"/>
                  <a:pt x="10179416" y="6433769"/>
                  <a:pt x="10179416" y="6394236"/>
                </a:cubicBezTo>
                <a:cubicBezTo>
                  <a:pt x="10179416" y="6351051"/>
                  <a:pt x="10208668" y="6333562"/>
                  <a:pt x="10235459" y="6333562"/>
                </a:cubicBezTo>
                <a:cubicBezTo>
                  <a:pt x="10260636" y="6333562"/>
                  <a:pt x="10273551" y="6346439"/>
                  <a:pt x="10279662" y="6357739"/>
                </a:cubicBezTo>
                <a:lnTo>
                  <a:pt x="10320637" y="6341461"/>
                </a:lnTo>
                <a:cubicBezTo>
                  <a:pt x="10308721" y="6317322"/>
                  <a:pt x="10282007" y="6293106"/>
                  <a:pt x="10235536" y="6293106"/>
                </a:cubicBezTo>
                <a:close/>
                <a:moveTo>
                  <a:pt x="10017170" y="6293106"/>
                </a:moveTo>
                <a:cubicBezTo>
                  <a:pt x="9962242" y="6293106"/>
                  <a:pt x="9916866" y="6334926"/>
                  <a:pt x="9916866" y="6394236"/>
                </a:cubicBezTo>
                <a:cubicBezTo>
                  <a:pt x="9916866" y="6453546"/>
                  <a:pt x="9961070" y="6495078"/>
                  <a:pt x="10018265" y="6495078"/>
                </a:cubicBezTo>
                <a:cubicBezTo>
                  <a:pt x="10060393" y="6495078"/>
                  <a:pt x="10094238" y="6471784"/>
                  <a:pt x="10106326" y="6434038"/>
                </a:cubicBezTo>
                <a:cubicBezTo>
                  <a:pt x="10106595" y="6433193"/>
                  <a:pt x="10106807" y="6432309"/>
                  <a:pt x="10107057" y="6431444"/>
                </a:cubicBezTo>
                <a:lnTo>
                  <a:pt x="10063276" y="6431444"/>
                </a:lnTo>
                <a:cubicBezTo>
                  <a:pt x="10055415" y="6446742"/>
                  <a:pt x="10038234" y="6454910"/>
                  <a:pt x="10018208" y="6454910"/>
                </a:cubicBezTo>
                <a:cubicBezTo>
                  <a:pt x="9986785" y="6454910"/>
                  <a:pt x="9961089" y="6433769"/>
                  <a:pt x="9961089" y="6394236"/>
                </a:cubicBezTo>
                <a:cubicBezTo>
                  <a:pt x="9961089" y="6351051"/>
                  <a:pt x="9990340" y="6333562"/>
                  <a:pt x="10017112" y="6333562"/>
                </a:cubicBezTo>
                <a:cubicBezTo>
                  <a:pt x="10042308" y="6333562"/>
                  <a:pt x="10055223" y="6346439"/>
                  <a:pt x="10061316" y="6357739"/>
                </a:cubicBezTo>
                <a:lnTo>
                  <a:pt x="10102290" y="6341461"/>
                </a:lnTo>
                <a:cubicBezTo>
                  <a:pt x="10090375" y="6317322"/>
                  <a:pt x="10063660" y="6293106"/>
                  <a:pt x="10017170" y="6293106"/>
                </a:cubicBezTo>
                <a:close/>
                <a:moveTo>
                  <a:pt x="10646340" y="6245769"/>
                </a:moveTo>
                <a:cubicBezTo>
                  <a:pt x="10634665" y="6245656"/>
                  <a:pt x="10625109" y="6255029"/>
                  <a:pt x="10624996" y="6266704"/>
                </a:cubicBezTo>
                <a:cubicBezTo>
                  <a:pt x="10624992" y="6267016"/>
                  <a:pt x="10624996" y="6267328"/>
                  <a:pt x="10625007" y="6267640"/>
                </a:cubicBezTo>
                <a:cubicBezTo>
                  <a:pt x="10624767" y="6279027"/>
                  <a:pt x="10633802" y="6288453"/>
                  <a:pt x="10645189" y="6288693"/>
                </a:cubicBezTo>
                <a:cubicBezTo>
                  <a:pt x="10645573" y="6288701"/>
                  <a:pt x="10645956" y="6288698"/>
                  <a:pt x="10646340" y="6288685"/>
                </a:cubicBezTo>
                <a:lnTo>
                  <a:pt x="10646379" y="6288685"/>
                </a:lnTo>
                <a:cubicBezTo>
                  <a:pt x="10658660" y="6288685"/>
                  <a:pt x="10668231" y="6279671"/>
                  <a:pt x="10668231" y="6267640"/>
                </a:cubicBezTo>
                <a:cubicBezTo>
                  <a:pt x="10668390" y="6255722"/>
                  <a:pt x="10658860" y="6245929"/>
                  <a:pt x="10646940" y="6245769"/>
                </a:cubicBezTo>
                <a:cubicBezTo>
                  <a:pt x="10646740" y="6245766"/>
                  <a:pt x="10646540" y="6245766"/>
                  <a:pt x="10646340" y="6245769"/>
                </a:cubicBezTo>
                <a:close/>
                <a:moveTo>
                  <a:pt x="10561027" y="6245769"/>
                </a:moveTo>
                <a:cubicBezTo>
                  <a:pt x="10549352" y="6245667"/>
                  <a:pt x="10539804" y="6255048"/>
                  <a:pt x="10539702" y="6266724"/>
                </a:cubicBezTo>
                <a:cubicBezTo>
                  <a:pt x="10539698" y="6267029"/>
                  <a:pt x="10539702" y="6267335"/>
                  <a:pt x="10539714" y="6267640"/>
                </a:cubicBezTo>
                <a:cubicBezTo>
                  <a:pt x="10539462" y="6279016"/>
                  <a:pt x="10548481" y="6288442"/>
                  <a:pt x="10559857" y="6288693"/>
                </a:cubicBezTo>
                <a:cubicBezTo>
                  <a:pt x="10560247" y="6288701"/>
                  <a:pt x="10560637" y="6288699"/>
                  <a:pt x="10561027" y="6288685"/>
                </a:cubicBezTo>
                <a:lnTo>
                  <a:pt x="10561066" y="6288685"/>
                </a:lnTo>
                <a:cubicBezTo>
                  <a:pt x="10572663" y="6289014"/>
                  <a:pt x="10582330" y="6279880"/>
                  <a:pt x="10582660" y="6268283"/>
                </a:cubicBezTo>
                <a:cubicBezTo>
                  <a:pt x="10582666" y="6268069"/>
                  <a:pt x="10582668" y="6267855"/>
                  <a:pt x="10582668" y="6267640"/>
                </a:cubicBezTo>
                <a:cubicBezTo>
                  <a:pt x="10582849" y="6255743"/>
                  <a:pt x="10573351" y="6245952"/>
                  <a:pt x="10561452" y="6245771"/>
                </a:cubicBezTo>
                <a:cubicBezTo>
                  <a:pt x="10561312" y="6245769"/>
                  <a:pt x="10561170" y="6245769"/>
                  <a:pt x="10561027" y="6245769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8"/>
                </a:lnTo>
                <a:lnTo>
                  <a:pt x="0" y="6857998"/>
                </a:lnTo>
                <a:close/>
              </a:path>
            </a:pathLst>
          </a:custGeom>
          <a:solidFill>
            <a:srgbClr val="FF634F"/>
          </a:solidFill>
        </p:spPr>
        <p:txBody>
          <a:bodyPr wrap="square" lIns="720000" tIns="360000" rIns="360000">
            <a:noAutofit/>
          </a:bodyPr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sv-SE" dirty="0"/>
              <a:t>Klicka på ramen för att byta färg på bakgrunden.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862641"/>
            <a:ext cx="12192000" cy="5130860"/>
          </a:xfrm>
          <a:noFill/>
          <a:ln>
            <a:noFill/>
          </a:ln>
        </p:spPr>
        <p:txBody>
          <a:bodyPr lIns="684000" rIns="684000" anchor="ctr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A7D8C42E-DE01-4BB7-ADEF-9121CB84292B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02215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innehåll fä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5779EB62-7BE3-424F-BE01-4222B3DF5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" y="2"/>
            <a:ext cx="12191997" cy="6857998"/>
          </a:xfrm>
          <a:custGeom>
            <a:avLst/>
            <a:gdLst>
              <a:gd name="connsiteX0" fmla="*/ 11207591 w 12191997"/>
              <a:gd name="connsiteY0" fmla="*/ 6424448 h 6857998"/>
              <a:gd name="connsiteX1" fmla="*/ 11193542 w 12191997"/>
              <a:gd name="connsiteY1" fmla="*/ 6463789 h 6857998"/>
              <a:gd name="connsiteX2" fmla="*/ 11263268 w 12191997"/>
              <a:gd name="connsiteY2" fmla="*/ 6463789 h 6857998"/>
              <a:gd name="connsiteX3" fmla="*/ 11249527 w 12191997"/>
              <a:gd name="connsiteY3" fmla="*/ 6424448 h 6857998"/>
              <a:gd name="connsiteX4" fmla="*/ 10418711 w 12191997"/>
              <a:gd name="connsiteY4" fmla="*/ 6380840 h 6857998"/>
              <a:gd name="connsiteX5" fmla="*/ 10418711 w 12191997"/>
              <a:gd name="connsiteY5" fmla="*/ 6419066 h 6857998"/>
              <a:gd name="connsiteX6" fmla="*/ 10473773 w 12191997"/>
              <a:gd name="connsiteY6" fmla="*/ 6419066 h 6857998"/>
              <a:gd name="connsiteX7" fmla="*/ 10473773 w 12191997"/>
              <a:gd name="connsiteY7" fmla="*/ 6380840 h 6857998"/>
              <a:gd name="connsiteX8" fmla="*/ 10227925 w 12191997"/>
              <a:gd name="connsiteY8" fmla="*/ 6380840 h 6857998"/>
              <a:gd name="connsiteX9" fmla="*/ 10227925 w 12191997"/>
              <a:gd name="connsiteY9" fmla="*/ 6418279 h 6857998"/>
              <a:gd name="connsiteX10" fmla="*/ 10328036 w 12191997"/>
              <a:gd name="connsiteY10" fmla="*/ 6418279 h 6857998"/>
              <a:gd name="connsiteX11" fmla="*/ 10327556 w 12191997"/>
              <a:gd name="connsiteY11" fmla="*/ 6380840 h 6857998"/>
              <a:gd name="connsiteX12" fmla="*/ 10009655 w 12191997"/>
              <a:gd name="connsiteY12" fmla="*/ 6380840 h 6857998"/>
              <a:gd name="connsiteX13" fmla="*/ 10009655 w 12191997"/>
              <a:gd name="connsiteY13" fmla="*/ 6418279 h 6857998"/>
              <a:gd name="connsiteX14" fmla="*/ 10109767 w 12191997"/>
              <a:gd name="connsiteY14" fmla="*/ 6418279 h 6857998"/>
              <a:gd name="connsiteX15" fmla="*/ 10109228 w 12191997"/>
              <a:gd name="connsiteY15" fmla="*/ 6380840 h 6857998"/>
              <a:gd name="connsiteX16" fmla="*/ 11620395 w 12191997"/>
              <a:gd name="connsiteY16" fmla="*/ 6378169 h 6857998"/>
              <a:gd name="connsiteX17" fmla="*/ 11620395 w 12191997"/>
              <a:gd name="connsiteY17" fmla="*/ 6416165 h 6857998"/>
              <a:gd name="connsiteX18" fmla="*/ 11679397 w 12191997"/>
              <a:gd name="connsiteY18" fmla="*/ 6416165 h 6857998"/>
              <a:gd name="connsiteX19" fmla="*/ 11679397 w 12191997"/>
              <a:gd name="connsiteY19" fmla="*/ 6378169 h 6857998"/>
              <a:gd name="connsiteX20" fmla="*/ 11430800 w 12191997"/>
              <a:gd name="connsiteY20" fmla="*/ 6378169 h 6857998"/>
              <a:gd name="connsiteX21" fmla="*/ 11430800 w 12191997"/>
              <a:gd name="connsiteY21" fmla="*/ 6415627 h 6857998"/>
              <a:gd name="connsiteX22" fmla="*/ 11531315 w 12191997"/>
              <a:gd name="connsiteY22" fmla="*/ 6415627 h 6857998"/>
              <a:gd name="connsiteX23" fmla="*/ 11529893 w 12191997"/>
              <a:gd name="connsiteY23" fmla="*/ 6378169 h 6857998"/>
              <a:gd name="connsiteX24" fmla="*/ 10965683 w 12191997"/>
              <a:gd name="connsiteY24" fmla="*/ 6378169 h 6857998"/>
              <a:gd name="connsiteX25" fmla="*/ 10965683 w 12191997"/>
              <a:gd name="connsiteY25" fmla="*/ 6416165 h 6857998"/>
              <a:gd name="connsiteX26" fmla="*/ 11020956 w 12191997"/>
              <a:gd name="connsiteY26" fmla="*/ 6416165 h 6857998"/>
              <a:gd name="connsiteX27" fmla="*/ 11020956 w 12191997"/>
              <a:gd name="connsiteY27" fmla="*/ 6378169 h 6857998"/>
              <a:gd name="connsiteX28" fmla="*/ 11724677 w 12191997"/>
              <a:gd name="connsiteY28" fmla="*/ 6321973 h 6857998"/>
              <a:gd name="connsiteX29" fmla="*/ 11724677 w 12191997"/>
              <a:gd name="connsiteY29" fmla="*/ 6490984 h 6857998"/>
              <a:gd name="connsiteX30" fmla="*/ 11767593 w 12191997"/>
              <a:gd name="connsiteY30" fmla="*/ 6490984 h 6857998"/>
              <a:gd name="connsiteX31" fmla="*/ 11767593 w 12191997"/>
              <a:gd name="connsiteY31" fmla="*/ 6390450 h 6857998"/>
              <a:gd name="connsiteX32" fmla="*/ 9614514 w 12191997"/>
              <a:gd name="connsiteY32" fmla="*/ 6309634 h 6857998"/>
              <a:gd name="connsiteX33" fmla="*/ 9614514 w 12191997"/>
              <a:gd name="connsiteY33" fmla="*/ 6478222 h 6857998"/>
              <a:gd name="connsiteX34" fmla="*/ 9655662 w 12191997"/>
              <a:gd name="connsiteY34" fmla="*/ 6445089 h 6857998"/>
              <a:gd name="connsiteX35" fmla="*/ 9655662 w 12191997"/>
              <a:gd name="connsiteY35" fmla="*/ 6410360 h 6857998"/>
              <a:gd name="connsiteX36" fmla="*/ 9655662 w 12191997"/>
              <a:gd name="connsiteY36" fmla="*/ 6374825 h 6857998"/>
              <a:gd name="connsiteX37" fmla="*/ 9655662 w 12191997"/>
              <a:gd name="connsiteY37" fmla="*/ 6344689 h 6857998"/>
              <a:gd name="connsiteX38" fmla="*/ 9620183 w 12191997"/>
              <a:gd name="connsiteY38" fmla="*/ 6297238 h 6857998"/>
              <a:gd name="connsiteX39" fmla="*/ 9662234 w 12191997"/>
              <a:gd name="connsiteY39" fmla="*/ 6333004 h 6857998"/>
              <a:gd name="connsiteX40" fmla="*/ 9676668 w 12191997"/>
              <a:gd name="connsiteY40" fmla="*/ 6333004 h 6857998"/>
              <a:gd name="connsiteX41" fmla="*/ 9701114 w 12191997"/>
              <a:gd name="connsiteY41" fmla="*/ 6353780 h 6857998"/>
              <a:gd name="connsiteX42" fmla="*/ 9677206 w 12191997"/>
              <a:gd name="connsiteY42" fmla="*/ 6374863 h 6857998"/>
              <a:gd name="connsiteX43" fmla="*/ 9668827 w 12191997"/>
              <a:gd name="connsiteY43" fmla="*/ 6374863 h 6857998"/>
              <a:gd name="connsiteX44" fmla="*/ 9668827 w 12191997"/>
              <a:gd name="connsiteY44" fmla="*/ 6410361 h 6857998"/>
              <a:gd name="connsiteX45" fmla="*/ 9683664 w 12191997"/>
              <a:gd name="connsiteY45" fmla="*/ 6410361 h 6857998"/>
              <a:gd name="connsiteX46" fmla="*/ 9710455 w 12191997"/>
              <a:gd name="connsiteY46" fmla="*/ 6433039 h 6857998"/>
              <a:gd name="connsiteX47" fmla="*/ 9683664 w 12191997"/>
              <a:gd name="connsiteY47" fmla="*/ 6455736 h 6857998"/>
              <a:gd name="connsiteX48" fmla="*/ 9662196 w 12191997"/>
              <a:gd name="connsiteY48" fmla="*/ 6455736 h 6857998"/>
              <a:gd name="connsiteX49" fmla="*/ 9618396 w 12191997"/>
              <a:gd name="connsiteY49" fmla="*/ 6490984 h 6857998"/>
              <a:gd name="connsiteX50" fmla="*/ 9692696 w 12191997"/>
              <a:gd name="connsiteY50" fmla="*/ 6490984 h 6857998"/>
              <a:gd name="connsiteX51" fmla="*/ 9753371 w 12191997"/>
              <a:gd name="connsiteY51" fmla="*/ 6436056 h 6857998"/>
              <a:gd name="connsiteX52" fmla="*/ 9718488 w 12191997"/>
              <a:gd name="connsiteY52" fmla="*/ 6390680 h 6857998"/>
              <a:gd name="connsiteX53" fmla="*/ 9743473 w 12191997"/>
              <a:gd name="connsiteY53" fmla="*/ 6349129 h 6857998"/>
              <a:gd name="connsiteX54" fmla="*/ 9680050 w 12191997"/>
              <a:gd name="connsiteY54" fmla="*/ 6297238 h 6857998"/>
              <a:gd name="connsiteX55" fmla="*/ 11724677 w 12191997"/>
              <a:gd name="connsiteY55" fmla="*/ 6297219 h 6857998"/>
              <a:gd name="connsiteX56" fmla="*/ 11767593 w 12191997"/>
              <a:gd name="connsiteY56" fmla="*/ 6365696 h 6857998"/>
              <a:gd name="connsiteX57" fmla="*/ 11846160 w 12191997"/>
              <a:gd name="connsiteY57" fmla="*/ 6490984 h 6857998"/>
              <a:gd name="connsiteX58" fmla="*/ 11891805 w 12191997"/>
              <a:gd name="connsiteY58" fmla="*/ 6490984 h 6857998"/>
              <a:gd name="connsiteX59" fmla="*/ 11891805 w 12191997"/>
              <a:gd name="connsiteY59" fmla="*/ 6297219 h 6857998"/>
              <a:gd name="connsiteX60" fmla="*/ 11848562 w 12191997"/>
              <a:gd name="connsiteY60" fmla="*/ 6297219 h 6857998"/>
              <a:gd name="connsiteX61" fmla="*/ 11848562 w 12191997"/>
              <a:gd name="connsiteY61" fmla="*/ 6413148 h 6857998"/>
              <a:gd name="connsiteX62" fmla="*/ 11777721 w 12191997"/>
              <a:gd name="connsiteY62" fmla="*/ 6297219 h 6857998"/>
              <a:gd name="connsiteX63" fmla="*/ 11564083 w 12191997"/>
              <a:gd name="connsiteY63" fmla="*/ 6297219 h 6857998"/>
              <a:gd name="connsiteX64" fmla="*/ 11564083 w 12191997"/>
              <a:gd name="connsiteY64" fmla="*/ 6490984 h 6857998"/>
              <a:gd name="connsiteX65" fmla="*/ 11687084 w 12191997"/>
              <a:gd name="connsiteY65" fmla="*/ 6490984 h 6857998"/>
              <a:gd name="connsiteX66" fmla="*/ 11687084 w 12191997"/>
              <a:gd name="connsiteY66" fmla="*/ 6449990 h 6857998"/>
              <a:gd name="connsiteX67" fmla="*/ 11607268 w 12191997"/>
              <a:gd name="connsiteY67" fmla="*/ 6449990 h 6857998"/>
              <a:gd name="connsiteX68" fmla="*/ 11607268 w 12191997"/>
              <a:gd name="connsiteY68" fmla="*/ 6337925 h 6857998"/>
              <a:gd name="connsiteX69" fmla="*/ 11687084 w 12191997"/>
              <a:gd name="connsiteY69" fmla="*/ 6337925 h 6857998"/>
              <a:gd name="connsiteX70" fmla="*/ 11687084 w 12191997"/>
              <a:gd name="connsiteY70" fmla="*/ 6297219 h 6857998"/>
              <a:gd name="connsiteX71" fmla="*/ 11219065 w 12191997"/>
              <a:gd name="connsiteY71" fmla="*/ 6297219 h 6857998"/>
              <a:gd name="connsiteX72" fmla="*/ 11286677 w 12191997"/>
              <a:gd name="connsiteY72" fmla="*/ 6490984 h 6857998"/>
              <a:gd name="connsiteX73" fmla="*/ 11333687 w 12191997"/>
              <a:gd name="connsiteY73" fmla="*/ 6490984 h 6857998"/>
              <a:gd name="connsiteX74" fmla="*/ 11261539 w 12191997"/>
              <a:gd name="connsiteY74" fmla="*/ 6297219 h 6857998"/>
              <a:gd name="connsiteX75" fmla="*/ 10909275 w 12191997"/>
              <a:gd name="connsiteY75" fmla="*/ 6297219 h 6857998"/>
              <a:gd name="connsiteX76" fmla="*/ 10909352 w 12191997"/>
              <a:gd name="connsiteY76" fmla="*/ 6490984 h 6857998"/>
              <a:gd name="connsiteX77" fmla="*/ 11032353 w 12191997"/>
              <a:gd name="connsiteY77" fmla="*/ 6490984 h 6857998"/>
              <a:gd name="connsiteX78" fmla="*/ 11032353 w 12191997"/>
              <a:gd name="connsiteY78" fmla="*/ 6449990 h 6857998"/>
              <a:gd name="connsiteX79" fmla="*/ 10952479 w 12191997"/>
              <a:gd name="connsiteY79" fmla="*/ 6449990 h 6857998"/>
              <a:gd name="connsiteX80" fmla="*/ 10952479 w 12191997"/>
              <a:gd name="connsiteY80" fmla="*/ 6337925 h 6857998"/>
              <a:gd name="connsiteX81" fmla="*/ 11032276 w 12191997"/>
              <a:gd name="connsiteY81" fmla="*/ 6337925 h 6857998"/>
              <a:gd name="connsiteX82" fmla="*/ 11032276 w 12191997"/>
              <a:gd name="connsiteY82" fmla="*/ 6297219 h 6857998"/>
              <a:gd name="connsiteX83" fmla="*/ 10792347 w 12191997"/>
              <a:gd name="connsiteY83" fmla="*/ 6297219 h 6857998"/>
              <a:gd name="connsiteX84" fmla="*/ 10792347 w 12191997"/>
              <a:gd name="connsiteY84" fmla="*/ 6333735 h 6857998"/>
              <a:gd name="connsiteX85" fmla="*/ 10808222 w 12191997"/>
              <a:gd name="connsiteY85" fmla="*/ 6333735 h 6857998"/>
              <a:gd name="connsiteX86" fmla="*/ 10835551 w 12191997"/>
              <a:gd name="connsiteY86" fmla="*/ 6356798 h 6857998"/>
              <a:gd name="connsiteX87" fmla="*/ 10808222 w 12191997"/>
              <a:gd name="connsiteY87" fmla="*/ 6379860 h 6857998"/>
              <a:gd name="connsiteX88" fmla="*/ 10792347 w 12191997"/>
              <a:gd name="connsiteY88" fmla="*/ 6379860 h 6857998"/>
              <a:gd name="connsiteX89" fmla="*/ 10792347 w 12191997"/>
              <a:gd name="connsiteY89" fmla="*/ 6416165 h 6857998"/>
              <a:gd name="connsiteX90" fmla="*/ 10798112 w 12191997"/>
              <a:gd name="connsiteY90" fmla="*/ 6416165 h 6857998"/>
              <a:gd name="connsiteX91" fmla="*/ 10803571 w 12191997"/>
              <a:gd name="connsiteY91" fmla="*/ 6416050 h 6857998"/>
              <a:gd name="connsiteX92" fmla="*/ 10841547 w 12191997"/>
              <a:gd name="connsiteY92" fmla="*/ 6491003 h 6857998"/>
              <a:gd name="connsiteX93" fmla="*/ 10889056 w 12191997"/>
              <a:gd name="connsiteY93" fmla="*/ 6491003 h 6857998"/>
              <a:gd name="connsiteX94" fmla="*/ 10845641 w 12191997"/>
              <a:gd name="connsiteY94" fmla="*/ 6408247 h 6857998"/>
              <a:gd name="connsiteX95" fmla="*/ 10879274 w 12191997"/>
              <a:gd name="connsiteY95" fmla="*/ 6356548 h 6857998"/>
              <a:gd name="connsiteX96" fmla="*/ 10816409 w 12191997"/>
              <a:gd name="connsiteY96" fmla="*/ 6297219 h 6857998"/>
              <a:gd name="connsiteX97" fmla="*/ 10736016 w 12191997"/>
              <a:gd name="connsiteY97" fmla="*/ 6297219 h 6857998"/>
              <a:gd name="connsiteX98" fmla="*/ 10736093 w 12191997"/>
              <a:gd name="connsiteY98" fmla="*/ 6490888 h 6857998"/>
              <a:gd name="connsiteX99" fmla="*/ 10779278 w 12191997"/>
              <a:gd name="connsiteY99" fmla="*/ 6490888 h 6857998"/>
              <a:gd name="connsiteX100" fmla="*/ 10779278 w 12191997"/>
              <a:gd name="connsiteY100" fmla="*/ 6297219 h 6857998"/>
              <a:gd name="connsiteX101" fmla="*/ 9875872 w 12191997"/>
              <a:gd name="connsiteY101" fmla="*/ 6297219 h 6857998"/>
              <a:gd name="connsiteX102" fmla="*/ 9843065 w 12191997"/>
              <a:gd name="connsiteY102" fmla="*/ 6363659 h 6857998"/>
              <a:gd name="connsiteX103" fmla="*/ 9863726 w 12191997"/>
              <a:gd name="connsiteY103" fmla="*/ 6406056 h 6857998"/>
              <a:gd name="connsiteX104" fmla="*/ 9923977 w 12191997"/>
              <a:gd name="connsiteY104" fmla="*/ 6297219 h 6857998"/>
              <a:gd name="connsiteX105" fmla="*/ 9745529 w 12191997"/>
              <a:gd name="connsiteY105" fmla="*/ 6297219 h 6857998"/>
              <a:gd name="connsiteX106" fmla="*/ 9812795 w 12191997"/>
              <a:gd name="connsiteY106" fmla="*/ 6420220 h 6857998"/>
              <a:gd name="connsiteX107" fmla="*/ 9812795 w 12191997"/>
              <a:gd name="connsiteY107" fmla="*/ 6491061 h 6857998"/>
              <a:gd name="connsiteX108" fmla="*/ 9855980 w 12191997"/>
              <a:gd name="connsiteY108" fmla="*/ 6491061 h 6857998"/>
              <a:gd name="connsiteX109" fmla="*/ 9855980 w 12191997"/>
              <a:gd name="connsiteY109" fmla="*/ 6420105 h 6857998"/>
              <a:gd name="connsiteX110" fmla="*/ 9835704 w 12191997"/>
              <a:gd name="connsiteY110" fmla="*/ 6378573 h 6857998"/>
              <a:gd name="connsiteX111" fmla="*/ 9835704 w 12191997"/>
              <a:gd name="connsiteY111" fmla="*/ 6378707 h 6857998"/>
              <a:gd name="connsiteX112" fmla="*/ 9796075 w 12191997"/>
              <a:gd name="connsiteY112" fmla="*/ 6297219 h 6857998"/>
              <a:gd name="connsiteX113" fmla="*/ 11045479 w 12191997"/>
              <a:gd name="connsiteY113" fmla="*/ 6297199 h 6857998"/>
              <a:gd name="connsiteX114" fmla="*/ 11045479 w 12191997"/>
              <a:gd name="connsiteY114" fmla="*/ 6337924 h 6857998"/>
              <a:gd name="connsiteX115" fmla="*/ 11084590 w 12191997"/>
              <a:gd name="connsiteY115" fmla="*/ 6337924 h 6857998"/>
              <a:gd name="connsiteX116" fmla="*/ 11084590 w 12191997"/>
              <a:gd name="connsiteY116" fmla="*/ 6490983 h 6857998"/>
              <a:gd name="connsiteX117" fmla="*/ 11127775 w 12191997"/>
              <a:gd name="connsiteY117" fmla="*/ 6490983 h 6857998"/>
              <a:gd name="connsiteX118" fmla="*/ 11127775 w 12191997"/>
              <a:gd name="connsiteY118" fmla="*/ 6337924 h 6857998"/>
              <a:gd name="connsiteX119" fmla="*/ 11177379 w 12191997"/>
              <a:gd name="connsiteY119" fmla="*/ 6337924 h 6857998"/>
              <a:gd name="connsiteX120" fmla="*/ 11177379 w 12191997"/>
              <a:gd name="connsiteY120" fmla="*/ 6297199 h 6857998"/>
              <a:gd name="connsiteX121" fmla="*/ 10362111 w 12191997"/>
              <a:gd name="connsiteY121" fmla="*/ 6296565 h 6857998"/>
              <a:gd name="connsiteX122" fmla="*/ 10362111 w 12191997"/>
              <a:gd name="connsiteY122" fmla="*/ 6490330 h 6857998"/>
              <a:gd name="connsiteX123" fmla="*/ 10405565 w 12191997"/>
              <a:gd name="connsiteY123" fmla="*/ 6490330 h 6857998"/>
              <a:gd name="connsiteX124" fmla="*/ 10405565 w 12191997"/>
              <a:gd name="connsiteY124" fmla="*/ 6337559 h 6857998"/>
              <a:gd name="connsiteX125" fmla="*/ 10486112 w 12191997"/>
              <a:gd name="connsiteY125" fmla="*/ 6337559 h 6857998"/>
              <a:gd name="connsiteX126" fmla="*/ 10486112 w 12191997"/>
              <a:gd name="connsiteY126" fmla="*/ 6296565 h 6857998"/>
              <a:gd name="connsiteX127" fmla="*/ 10596717 w 12191997"/>
              <a:gd name="connsiteY127" fmla="*/ 6293355 h 6857998"/>
              <a:gd name="connsiteX128" fmla="*/ 10502967 w 12191997"/>
              <a:gd name="connsiteY128" fmla="*/ 6394235 h 6857998"/>
              <a:gd name="connsiteX129" fmla="*/ 10603809 w 12191997"/>
              <a:gd name="connsiteY129" fmla="*/ 6495077 h 6857998"/>
              <a:gd name="connsiteX130" fmla="*/ 10675995 w 12191997"/>
              <a:gd name="connsiteY130" fmla="*/ 6466114 h 6857998"/>
              <a:gd name="connsiteX131" fmla="*/ 10644226 w 12191997"/>
              <a:gd name="connsiteY131" fmla="*/ 6435940 h 6857998"/>
              <a:gd name="connsiteX132" fmla="*/ 10603809 w 12191997"/>
              <a:gd name="connsiteY132" fmla="*/ 6452450 h 6857998"/>
              <a:gd name="connsiteX133" fmla="*/ 10547786 w 12191997"/>
              <a:gd name="connsiteY133" fmla="*/ 6393966 h 6857998"/>
              <a:gd name="connsiteX134" fmla="*/ 10596717 w 12191997"/>
              <a:gd name="connsiteY134" fmla="*/ 6335637 h 6857998"/>
              <a:gd name="connsiteX135" fmla="*/ 10609863 w 12191997"/>
              <a:gd name="connsiteY135" fmla="*/ 6293298 h 6857998"/>
              <a:gd name="connsiteX136" fmla="*/ 10609863 w 12191997"/>
              <a:gd name="connsiteY136" fmla="*/ 6335579 h 6857998"/>
              <a:gd name="connsiteX137" fmla="*/ 10659582 w 12191997"/>
              <a:gd name="connsiteY137" fmla="*/ 6394024 h 6857998"/>
              <a:gd name="connsiteX138" fmla="*/ 10652106 w 12191997"/>
              <a:gd name="connsiteY138" fmla="*/ 6425370 h 6857998"/>
              <a:gd name="connsiteX139" fmla="*/ 10684644 w 12191997"/>
              <a:gd name="connsiteY139" fmla="*/ 6456236 h 6857998"/>
              <a:gd name="connsiteX140" fmla="*/ 10704401 w 12191997"/>
              <a:gd name="connsiteY140" fmla="*/ 6394293 h 6857998"/>
              <a:gd name="connsiteX141" fmla="*/ 10609863 w 12191997"/>
              <a:gd name="connsiteY141" fmla="*/ 6293298 h 6857998"/>
              <a:gd name="connsiteX142" fmla="*/ 11438315 w 12191997"/>
              <a:gd name="connsiteY142" fmla="*/ 6293106 h 6857998"/>
              <a:gd name="connsiteX143" fmla="*/ 11338011 w 12191997"/>
              <a:gd name="connsiteY143" fmla="*/ 6394236 h 6857998"/>
              <a:gd name="connsiteX144" fmla="*/ 11439410 w 12191997"/>
              <a:gd name="connsiteY144" fmla="*/ 6495078 h 6857998"/>
              <a:gd name="connsiteX145" fmla="*/ 11527452 w 12191997"/>
              <a:gd name="connsiteY145" fmla="*/ 6434038 h 6857998"/>
              <a:gd name="connsiteX146" fmla="*/ 11528971 w 12191997"/>
              <a:gd name="connsiteY146" fmla="*/ 6428772 h 6857998"/>
              <a:gd name="connsiteX147" fmla="*/ 11485670 w 12191997"/>
              <a:gd name="connsiteY147" fmla="*/ 6428772 h 6857998"/>
              <a:gd name="connsiteX148" fmla="*/ 11439372 w 12191997"/>
              <a:gd name="connsiteY148" fmla="*/ 6454910 h 6857998"/>
              <a:gd name="connsiteX149" fmla="*/ 11382253 w 12191997"/>
              <a:gd name="connsiteY149" fmla="*/ 6394236 h 6857998"/>
              <a:gd name="connsiteX150" fmla="*/ 11438276 w 12191997"/>
              <a:gd name="connsiteY150" fmla="*/ 6333562 h 6857998"/>
              <a:gd name="connsiteX151" fmla="*/ 11481826 w 12191997"/>
              <a:gd name="connsiteY151" fmla="*/ 6356721 h 6857998"/>
              <a:gd name="connsiteX152" fmla="*/ 11522878 w 12191997"/>
              <a:gd name="connsiteY152" fmla="*/ 6340423 h 6857998"/>
              <a:gd name="connsiteX153" fmla="*/ 11438315 w 12191997"/>
              <a:gd name="connsiteY153" fmla="*/ 6293106 h 6857998"/>
              <a:gd name="connsiteX154" fmla="*/ 10235536 w 12191997"/>
              <a:gd name="connsiteY154" fmla="*/ 6293106 h 6857998"/>
              <a:gd name="connsiteX155" fmla="*/ 10135232 w 12191997"/>
              <a:gd name="connsiteY155" fmla="*/ 6394236 h 6857998"/>
              <a:gd name="connsiteX156" fmla="*/ 10236631 w 12191997"/>
              <a:gd name="connsiteY156" fmla="*/ 6495078 h 6857998"/>
              <a:gd name="connsiteX157" fmla="*/ 10324673 w 12191997"/>
              <a:gd name="connsiteY157" fmla="*/ 6434038 h 6857998"/>
              <a:gd name="connsiteX158" fmla="*/ 10325403 w 12191997"/>
              <a:gd name="connsiteY158" fmla="*/ 6431444 h 6857998"/>
              <a:gd name="connsiteX159" fmla="*/ 10281604 w 12191997"/>
              <a:gd name="connsiteY159" fmla="*/ 6431444 h 6857998"/>
              <a:gd name="connsiteX160" fmla="*/ 10236554 w 12191997"/>
              <a:gd name="connsiteY160" fmla="*/ 6454910 h 6857998"/>
              <a:gd name="connsiteX161" fmla="*/ 10179416 w 12191997"/>
              <a:gd name="connsiteY161" fmla="*/ 6394236 h 6857998"/>
              <a:gd name="connsiteX162" fmla="*/ 10235459 w 12191997"/>
              <a:gd name="connsiteY162" fmla="*/ 6333562 h 6857998"/>
              <a:gd name="connsiteX163" fmla="*/ 10279662 w 12191997"/>
              <a:gd name="connsiteY163" fmla="*/ 6357739 h 6857998"/>
              <a:gd name="connsiteX164" fmla="*/ 10320637 w 12191997"/>
              <a:gd name="connsiteY164" fmla="*/ 6341461 h 6857998"/>
              <a:gd name="connsiteX165" fmla="*/ 10235536 w 12191997"/>
              <a:gd name="connsiteY165" fmla="*/ 6293106 h 6857998"/>
              <a:gd name="connsiteX166" fmla="*/ 10017170 w 12191997"/>
              <a:gd name="connsiteY166" fmla="*/ 6293106 h 6857998"/>
              <a:gd name="connsiteX167" fmla="*/ 9916866 w 12191997"/>
              <a:gd name="connsiteY167" fmla="*/ 6394236 h 6857998"/>
              <a:gd name="connsiteX168" fmla="*/ 10018265 w 12191997"/>
              <a:gd name="connsiteY168" fmla="*/ 6495078 h 6857998"/>
              <a:gd name="connsiteX169" fmla="*/ 10106326 w 12191997"/>
              <a:gd name="connsiteY169" fmla="*/ 6434038 h 6857998"/>
              <a:gd name="connsiteX170" fmla="*/ 10107057 w 12191997"/>
              <a:gd name="connsiteY170" fmla="*/ 6431444 h 6857998"/>
              <a:gd name="connsiteX171" fmla="*/ 10063276 w 12191997"/>
              <a:gd name="connsiteY171" fmla="*/ 6431444 h 6857998"/>
              <a:gd name="connsiteX172" fmla="*/ 10018208 w 12191997"/>
              <a:gd name="connsiteY172" fmla="*/ 6454910 h 6857998"/>
              <a:gd name="connsiteX173" fmla="*/ 9961089 w 12191997"/>
              <a:gd name="connsiteY173" fmla="*/ 6394236 h 6857998"/>
              <a:gd name="connsiteX174" fmla="*/ 10017112 w 12191997"/>
              <a:gd name="connsiteY174" fmla="*/ 6333562 h 6857998"/>
              <a:gd name="connsiteX175" fmla="*/ 10061316 w 12191997"/>
              <a:gd name="connsiteY175" fmla="*/ 6357739 h 6857998"/>
              <a:gd name="connsiteX176" fmla="*/ 10102290 w 12191997"/>
              <a:gd name="connsiteY176" fmla="*/ 6341461 h 6857998"/>
              <a:gd name="connsiteX177" fmla="*/ 10017170 w 12191997"/>
              <a:gd name="connsiteY177" fmla="*/ 6293106 h 6857998"/>
              <a:gd name="connsiteX178" fmla="*/ 10646340 w 12191997"/>
              <a:gd name="connsiteY178" fmla="*/ 6245769 h 6857998"/>
              <a:gd name="connsiteX179" fmla="*/ 10624996 w 12191997"/>
              <a:gd name="connsiteY179" fmla="*/ 6266704 h 6857998"/>
              <a:gd name="connsiteX180" fmla="*/ 10625007 w 12191997"/>
              <a:gd name="connsiteY180" fmla="*/ 6267640 h 6857998"/>
              <a:gd name="connsiteX181" fmla="*/ 10645189 w 12191997"/>
              <a:gd name="connsiteY181" fmla="*/ 6288693 h 6857998"/>
              <a:gd name="connsiteX182" fmla="*/ 10646340 w 12191997"/>
              <a:gd name="connsiteY182" fmla="*/ 6288685 h 6857998"/>
              <a:gd name="connsiteX183" fmla="*/ 10646379 w 12191997"/>
              <a:gd name="connsiteY183" fmla="*/ 6288685 h 6857998"/>
              <a:gd name="connsiteX184" fmla="*/ 10668231 w 12191997"/>
              <a:gd name="connsiteY184" fmla="*/ 6267640 h 6857998"/>
              <a:gd name="connsiteX185" fmla="*/ 10646940 w 12191997"/>
              <a:gd name="connsiteY185" fmla="*/ 6245769 h 6857998"/>
              <a:gd name="connsiteX186" fmla="*/ 10646340 w 12191997"/>
              <a:gd name="connsiteY186" fmla="*/ 6245769 h 6857998"/>
              <a:gd name="connsiteX187" fmla="*/ 10561027 w 12191997"/>
              <a:gd name="connsiteY187" fmla="*/ 6245769 h 6857998"/>
              <a:gd name="connsiteX188" fmla="*/ 10539702 w 12191997"/>
              <a:gd name="connsiteY188" fmla="*/ 6266724 h 6857998"/>
              <a:gd name="connsiteX189" fmla="*/ 10539714 w 12191997"/>
              <a:gd name="connsiteY189" fmla="*/ 6267640 h 6857998"/>
              <a:gd name="connsiteX190" fmla="*/ 10559857 w 12191997"/>
              <a:gd name="connsiteY190" fmla="*/ 6288693 h 6857998"/>
              <a:gd name="connsiteX191" fmla="*/ 10561027 w 12191997"/>
              <a:gd name="connsiteY191" fmla="*/ 6288685 h 6857998"/>
              <a:gd name="connsiteX192" fmla="*/ 10561066 w 12191997"/>
              <a:gd name="connsiteY192" fmla="*/ 6288685 h 6857998"/>
              <a:gd name="connsiteX193" fmla="*/ 10582660 w 12191997"/>
              <a:gd name="connsiteY193" fmla="*/ 6268283 h 6857998"/>
              <a:gd name="connsiteX194" fmla="*/ 10582668 w 12191997"/>
              <a:gd name="connsiteY194" fmla="*/ 6267640 h 6857998"/>
              <a:gd name="connsiteX195" fmla="*/ 10561452 w 12191997"/>
              <a:gd name="connsiteY195" fmla="*/ 6245771 h 6857998"/>
              <a:gd name="connsiteX196" fmla="*/ 10561027 w 12191997"/>
              <a:gd name="connsiteY196" fmla="*/ 6245769 h 6857998"/>
              <a:gd name="connsiteX197" fmla="*/ 0 w 12191997"/>
              <a:gd name="connsiteY197" fmla="*/ 0 h 6857998"/>
              <a:gd name="connsiteX198" fmla="*/ 12191997 w 12191997"/>
              <a:gd name="connsiteY198" fmla="*/ 0 h 6857998"/>
              <a:gd name="connsiteX199" fmla="*/ 12191997 w 12191997"/>
              <a:gd name="connsiteY199" fmla="*/ 6857998 h 6857998"/>
              <a:gd name="connsiteX200" fmla="*/ 0 w 12191997"/>
              <a:gd name="connsiteY200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8">
                <a:moveTo>
                  <a:pt x="11207591" y="6424448"/>
                </a:moveTo>
                <a:lnTo>
                  <a:pt x="11193542" y="6463789"/>
                </a:lnTo>
                <a:lnTo>
                  <a:pt x="11263268" y="6463789"/>
                </a:lnTo>
                <a:lnTo>
                  <a:pt x="11249527" y="6424448"/>
                </a:lnTo>
                <a:close/>
                <a:moveTo>
                  <a:pt x="10418711" y="6380840"/>
                </a:moveTo>
                <a:lnTo>
                  <a:pt x="10418711" y="6419066"/>
                </a:lnTo>
                <a:lnTo>
                  <a:pt x="10473773" y="6419066"/>
                </a:lnTo>
                <a:lnTo>
                  <a:pt x="10473773" y="6380840"/>
                </a:lnTo>
                <a:close/>
                <a:moveTo>
                  <a:pt x="10227925" y="6380840"/>
                </a:moveTo>
                <a:lnTo>
                  <a:pt x="10227925" y="6418279"/>
                </a:lnTo>
                <a:lnTo>
                  <a:pt x="10328036" y="6418279"/>
                </a:lnTo>
                <a:cubicBezTo>
                  <a:pt x="10329689" y="6405842"/>
                  <a:pt x="10329528" y="6393231"/>
                  <a:pt x="10327556" y="6380840"/>
                </a:cubicBezTo>
                <a:close/>
                <a:moveTo>
                  <a:pt x="10009655" y="6380840"/>
                </a:moveTo>
                <a:lnTo>
                  <a:pt x="10009655" y="6418279"/>
                </a:lnTo>
                <a:lnTo>
                  <a:pt x="10109767" y="6418279"/>
                </a:lnTo>
                <a:cubicBezTo>
                  <a:pt x="10111400" y="6405839"/>
                  <a:pt x="10111220" y="6393228"/>
                  <a:pt x="10109228" y="6380840"/>
                </a:cubicBezTo>
                <a:close/>
                <a:moveTo>
                  <a:pt x="11620395" y="6378169"/>
                </a:moveTo>
                <a:lnTo>
                  <a:pt x="11620395" y="6416165"/>
                </a:lnTo>
                <a:lnTo>
                  <a:pt x="11679397" y="6416165"/>
                </a:lnTo>
                <a:lnTo>
                  <a:pt x="11679397" y="6378169"/>
                </a:lnTo>
                <a:close/>
                <a:moveTo>
                  <a:pt x="11430800" y="6378169"/>
                </a:moveTo>
                <a:lnTo>
                  <a:pt x="11430800" y="6415627"/>
                </a:lnTo>
                <a:lnTo>
                  <a:pt x="11531315" y="6415627"/>
                </a:lnTo>
                <a:cubicBezTo>
                  <a:pt x="11532622" y="6403137"/>
                  <a:pt x="11532142" y="6390523"/>
                  <a:pt x="11529893" y="6378169"/>
                </a:cubicBezTo>
                <a:close/>
                <a:moveTo>
                  <a:pt x="10965683" y="6378169"/>
                </a:moveTo>
                <a:lnTo>
                  <a:pt x="10965683" y="6416165"/>
                </a:lnTo>
                <a:lnTo>
                  <a:pt x="11020956" y="6416165"/>
                </a:lnTo>
                <a:lnTo>
                  <a:pt x="11020956" y="6378169"/>
                </a:lnTo>
                <a:close/>
                <a:moveTo>
                  <a:pt x="11724677" y="6321973"/>
                </a:moveTo>
                <a:lnTo>
                  <a:pt x="11724677" y="6490984"/>
                </a:lnTo>
                <a:lnTo>
                  <a:pt x="11767593" y="6490984"/>
                </a:lnTo>
                <a:lnTo>
                  <a:pt x="11767593" y="6390450"/>
                </a:lnTo>
                <a:close/>
                <a:moveTo>
                  <a:pt x="9614514" y="6309634"/>
                </a:moveTo>
                <a:lnTo>
                  <a:pt x="9614514" y="6478222"/>
                </a:lnTo>
                <a:lnTo>
                  <a:pt x="9655662" y="6445089"/>
                </a:lnTo>
                <a:lnTo>
                  <a:pt x="9655662" y="6410360"/>
                </a:lnTo>
                <a:lnTo>
                  <a:pt x="9655662" y="6374825"/>
                </a:lnTo>
                <a:lnTo>
                  <a:pt x="9655662" y="6344689"/>
                </a:lnTo>
                <a:close/>
                <a:moveTo>
                  <a:pt x="9620183" y="6297238"/>
                </a:moveTo>
                <a:lnTo>
                  <a:pt x="9662234" y="6333004"/>
                </a:lnTo>
                <a:lnTo>
                  <a:pt x="9676668" y="6333004"/>
                </a:lnTo>
                <a:cubicBezTo>
                  <a:pt x="9693600" y="6333004"/>
                  <a:pt x="9701114" y="6342614"/>
                  <a:pt x="9701114" y="6353780"/>
                </a:cubicBezTo>
                <a:cubicBezTo>
                  <a:pt x="9701114" y="6364946"/>
                  <a:pt x="9692235" y="6374863"/>
                  <a:pt x="9677206" y="6374863"/>
                </a:cubicBezTo>
                <a:lnTo>
                  <a:pt x="9668827" y="6374863"/>
                </a:lnTo>
                <a:lnTo>
                  <a:pt x="9668827" y="6410361"/>
                </a:lnTo>
                <a:lnTo>
                  <a:pt x="9683664" y="6410361"/>
                </a:lnTo>
                <a:cubicBezTo>
                  <a:pt x="9700615" y="6410361"/>
                  <a:pt x="9710455" y="6419643"/>
                  <a:pt x="9710455" y="6433039"/>
                </a:cubicBezTo>
                <a:cubicBezTo>
                  <a:pt x="9710455" y="6446973"/>
                  <a:pt x="9700346" y="6455736"/>
                  <a:pt x="9683664" y="6455736"/>
                </a:cubicBezTo>
                <a:lnTo>
                  <a:pt x="9662196" y="6455736"/>
                </a:lnTo>
                <a:lnTo>
                  <a:pt x="9618396" y="6490984"/>
                </a:lnTo>
                <a:lnTo>
                  <a:pt x="9692696" y="6490984"/>
                </a:lnTo>
                <a:cubicBezTo>
                  <a:pt x="9729309" y="6490984"/>
                  <a:pt x="9753371" y="6467748"/>
                  <a:pt x="9753371" y="6436056"/>
                </a:cubicBezTo>
                <a:cubicBezTo>
                  <a:pt x="9753826" y="6414621"/>
                  <a:pt x="9739320" y="6395752"/>
                  <a:pt x="9718488" y="6390680"/>
                </a:cubicBezTo>
                <a:cubicBezTo>
                  <a:pt x="9734325" y="6385491"/>
                  <a:pt x="9743473" y="6368252"/>
                  <a:pt x="9743473" y="6349129"/>
                </a:cubicBezTo>
                <a:cubicBezTo>
                  <a:pt x="9743473" y="6320416"/>
                  <a:pt x="9720237" y="6297238"/>
                  <a:pt x="9680050" y="6297238"/>
                </a:cubicBezTo>
                <a:close/>
                <a:moveTo>
                  <a:pt x="11724677" y="6297219"/>
                </a:moveTo>
                <a:lnTo>
                  <a:pt x="11767593" y="6365696"/>
                </a:lnTo>
                <a:lnTo>
                  <a:pt x="11846160" y="6490984"/>
                </a:lnTo>
                <a:lnTo>
                  <a:pt x="11891805" y="6490984"/>
                </a:lnTo>
                <a:lnTo>
                  <a:pt x="11891805" y="6297219"/>
                </a:lnTo>
                <a:lnTo>
                  <a:pt x="11848562" y="6297219"/>
                </a:lnTo>
                <a:lnTo>
                  <a:pt x="11848562" y="6413148"/>
                </a:lnTo>
                <a:lnTo>
                  <a:pt x="11777721" y="6297219"/>
                </a:lnTo>
                <a:close/>
                <a:moveTo>
                  <a:pt x="11564083" y="6297219"/>
                </a:moveTo>
                <a:lnTo>
                  <a:pt x="11564083" y="6490984"/>
                </a:lnTo>
                <a:lnTo>
                  <a:pt x="11687084" y="6490984"/>
                </a:lnTo>
                <a:lnTo>
                  <a:pt x="11687084" y="6449990"/>
                </a:lnTo>
                <a:lnTo>
                  <a:pt x="11607268" y="6449990"/>
                </a:lnTo>
                <a:lnTo>
                  <a:pt x="11607268" y="6337925"/>
                </a:lnTo>
                <a:lnTo>
                  <a:pt x="11687084" y="6337925"/>
                </a:lnTo>
                <a:lnTo>
                  <a:pt x="11687084" y="6297219"/>
                </a:lnTo>
                <a:close/>
                <a:moveTo>
                  <a:pt x="11219065" y="6297219"/>
                </a:moveTo>
                <a:lnTo>
                  <a:pt x="11286677" y="6490984"/>
                </a:lnTo>
                <a:lnTo>
                  <a:pt x="11333687" y="6490984"/>
                </a:lnTo>
                <a:lnTo>
                  <a:pt x="11261539" y="6297219"/>
                </a:lnTo>
                <a:close/>
                <a:moveTo>
                  <a:pt x="10909275" y="6297219"/>
                </a:moveTo>
                <a:lnTo>
                  <a:pt x="10909352" y="6490984"/>
                </a:lnTo>
                <a:lnTo>
                  <a:pt x="11032353" y="6490984"/>
                </a:lnTo>
                <a:lnTo>
                  <a:pt x="11032353" y="6449990"/>
                </a:lnTo>
                <a:lnTo>
                  <a:pt x="10952479" y="6449990"/>
                </a:lnTo>
                <a:lnTo>
                  <a:pt x="10952479" y="6337925"/>
                </a:lnTo>
                <a:lnTo>
                  <a:pt x="11032276" y="6337925"/>
                </a:lnTo>
                <a:lnTo>
                  <a:pt x="11032276" y="6297219"/>
                </a:lnTo>
                <a:close/>
                <a:moveTo>
                  <a:pt x="10792347" y="6297219"/>
                </a:moveTo>
                <a:lnTo>
                  <a:pt x="10792347" y="6333735"/>
                </a:lnTo>
                <a:lnTo>
                  <a:pt x="10808222" y="6333735"/>
                </a:lnTo>
                <a:cubicBezTo>
                  <a:pt x="10825980" y="6333735"/>
                  <a:pt x="10835551" y="6342556"/>
                  <a:pt x="10835551" y="6356798"/>
                </a:cubicBezTo>
                <a:cubicBezTo>
                  <a:pt x="10835551" y="6370251"/>
                  <a:pt x="10825941" y="6379860"/>
                  <a:pt x="10808222" y="6379860"/>
                </a:cubicBezTo>
                <a:lnTo>
                  <a:pt x="10792347" y="6379860"/>
                </a:lnTo>
                <a:lnTo>
                  <a:pt x="10792347" y="6416165"/>
                </a:lnTo>
                <a:lnTo>
                  <a:pt x="10798112" y="6416165"/>
                </a:lnTo>
                <a:cubicBezTo>
                  <a:pt x="10799900" y="6416165"/>
                  <a:pt x="10801726" y="6416165"/>
                  <a:pt x="10803571" y="6416050"/>
                </a:cubicBezTo>
                <a:lnTo>
                  <a:pt x="10841547" y="6491003"/>
                </a:lnTo>
                <a:lnTo>
                  <a:pt x="10889056" y="6491003"/>
                </a:lnTo>
                <a:lnTo>
                  <a:pt x="10845641" y="6408247"/>
                </a:lnTo>
                <a:cubicBezTo>
                  <a:pt x="10866407" y="6399559"/>
                  <a:pt x="10879747" y="6379053"/>
                  <a:pt x="10879274" y="6356548"/>
                </a:cubicBezTo>
                <a:cubicBezTo>
                  <a:pt x="10879274" y="6322876"/>
                  <a:pt x="10854674" y="6297219"/>
                  <a:pt x="10816409" y="6297219"/>
                </a:cubicBezTo>
                <a:close/>
                <a:moveTo>
                  <a:pt x="10736016" y="6297219"/>
                </a:moveTo>
                <a:lnTo>
                  <a:pt x="10736093" y="6490888"/>
                </a:lnTo>
                <a:lnTo>
                  <a:pt x="10779278" y="6490888"/>
                </a:lnTo>
                <a:lnTo>
                  <a:pt x="10779278" y="6297219"/>
                </a:lnTo>
                <a:close/>
                <a:moveTo>
                  <a:pt x="9875872" y="6297219"/>
                </a:moveTo>
                <a:lnTo>
                  <a:pt x="9843065" y="6363659"/>
                </a:lnTo>
                <a:lnTo>
                  <a:pt x="9863726" y="6406056"/>
                </a:lnTo>
                <a:lnTo>
                  <a:pt x="9923977" y="6297219"/>
                </a:lnTo>
                <a:close/>
                <a:moveTo>
                  <a:pt x="9745529" y="6297219"/>
                </a:moveTo>
                <a:lnTo>
                  <a:pt x="9812795" y="6420220"/>
                </a:lnTo>
                <a:lnTo>
                  <a:pt x="9812795" y="6491061"/>
                </a:lnTo>
                <a:lnTo>
                  <a:pt x="9855980" y="6491061"/>
                </a:lnTo>
                <a:lnTo>
                  <a:pt x="9855980" y="6420105"/>
                </a:lnTo>
                <a:lnTo>
                  <a:pt x="9835704" y="6378573"/>
                </a:lnTo>
                <a:lnTo>
                  <a:pt x="9835704" y="6378707"/>
                </a:lnTo>
                <a:lnTo>
                  <a:pt x="9796075" y="6297219"/>
                </a:lnTo>
                <a:close/>
                <a:moveTo>
                  <a:pt x="11045479" y="6297199"/>
                </a:moveTo>
                <a:lnTo>
                  <a:pt x="11045479" y="6337924"/>
                </a:lnTo>
                <a:lnTo>
                  <a:pt x="11084590" y="6337924"/>
                </a:lnTo>
                <a:lnTo>
                  <a:pt x="11084590" y="6490983"/>
                </a:lnTo>
                <a:lnTo>
                  <a:pt x="11127775" y="6490983"/>
                </a:lnTo>
                <a:lnTo>
                  <a:pt x="11127775" y="6337924"/>
                </a:lnTo>
                <a:lnTo>
                  <a:pt x="11177379" y="6337924"/>
                </a:lnTo>
                <a:lnTo>
                  <a:pt x="11177379" y="6297199"/>
                </a:lnTo>
                <a:close/>
                <a:moveTo>
                  <a:pt x="10362111" y="6296565"/>
                </a:moveTo>
                <a:lnTo>
                  <a:pt x="10362111" y="6490330"/>
                </a:lnTo>
                <a:lnTo>
                  <a:pt x="10405565" y="6490330"/>
                </a:lnTo>
                <a:lnTo>
                  <a:pt x="10405565" y="6337559"/>
                </a:lnTo>
                <a:lnTo>
                  <a:pt x="10486112" y="6337559"/>
                </a:lnTo>
                <a:lnTo>
                  <a:pt x="10486112" y="6296565"/>
                </a:lnTo>
                <a:close/>
                <a:moveTo>
                  <a:pt x="10596717" y="6293355"/>
                </a:moveTo>
                <a:cubicBezTo>
                  <a:pt x="10545230" y="6296642"/>
                  <a:pt x="10502967" y="6335425"/>
                  <a:pt x="10502967" y="6394235"/>
                </a:cubicBezTo>
                <a:cubicBezTo>
                  <a:pt x="10502967" y="6455448"/>
                  <a:pt x="10549092" y="6495077"/>
                  <a:pt x="10603809" y="6495077"/>
                </a:cubicBezTo>
                <a:cubicBezTo>
                  <a:pt x="10631772" y="6495077"/>
                  <a:pt x="10657622" y="6484603"/>
                  <a:pt x="10675995" y="6466114"/>
                </a:cubicBezTo>
                <a:lnTo>
                  <a:pt x="10644226" y="6435940"/>
                </a:lnTo>
                <a:cubicBezTo>
                  <a:pt x="10633531" y="6446668"/>
                  <a:pt x="10618955" y="6452621"/>
                  <a:pt x="10603809" y="6452450"/>
                </a:cubicBezTo>
                <a:cubicBezTo>
                  <a:pt x="10576768" y="6452450"/>
                  <a:pt x="10547786" y="6434403"/>
                  <a:pt x="10547786" y="6393966"/>
                </a:cubicBezTo>
                <a:cubicBezTo>
                  <a:pt x="10547786" y="6357028"/>
                  <a:pt x="10571925" y="6338558"/>
                  <a:pt x="10596717" y="6335637"/>
                </a:cubicBezTo>
                <a:close/>
                <a:moveTo>
                  <a:pt x="10609863" y="6293298"/>
                </a:moveTo>
                <a:lnTo>
                  <a:pt x="10609863" y="6335579"/>
                </a:lnTo>
                <a:cubicBezTo>
                  <a:pt x="10634847" y="6338135"/>
                  <a:pt x="10659582" y="6356605"/>
                  <a:pt x="10659582" y="6394024"/>
                </a:cubicBezTo>
                <a:cubicBezTo>
                  <a:pt x="10659830" y="6404942"/>
                  <a:pt x="10657255" y="6415739"/>
                  <a:pt x="10652106" y="6425370"/>
                </a:cubicBezTo>
                <a:lnTo>
                  <a:pt x="10684644" y="6456236"/>
                </a:lnTo>
                <a:cubicBezTo>
                  <a:pt x="10696982" y="6439803"/>
                  <a:pt x="10704401" y="6418778"/>
                  <a:pt x="10704401" y="6394293"/>
                </a:cubicBezTo>
                <a:cubicBezTo>
                  <a:pt x="10704401" y="6335041"/>
                  <a:pt x="10661581" y="6296065"/>
                  <a:pt x="10609863" y="6293298"/>
                </a:cubicBezTo>
                <a:close/>
                <a:moveTo>
                  <a:pt x="11438315" y="6293106"/>
                </a:moveTo>
                <a:cubicBezTo>
                  <a:pt x="11383387" y="6293106"/>
                  <a:pt x="11338011" y="6334926"/>
                  <a:pt x="11338011" y="6394236"/>
                </a:cubicBezTo>
                <a:cubicBezTo>
                  <a:pt x="11338011" y="6453546"/>
                  <a:pt x="11382215" y="6495078"/>
                  <a:pt x="11439410" y="6495078"/>
                </a:cubicBezTo>
                <a:cubicBezTo>
                  <a:pt x="11480942" y="6495078"/>
                  <a:pt x="11514614" y="6472765"/>
                  <a:pt x="11527452" y="6434038"/>
                </a:cubicBezTo>
                <a:cubicBezTo>
                  <a:pt x="11528029" y="6432309"/>
                  <a:pt x="11528528" y="6430541"/>
                  <a:pt x="11528971" y="6428772"/>
                </a:cubicBezTo>
                <a:lnTo>
                  <a:pt x="11485670" y="6428772"/>
                </a:lnTo>
                <a:cubicBezTo>
                  <a:pt x="11478944" y="6444609"/>
                  <a:pt x="11462300" y="6454910"/>
                  <a:pt x="11439372" y="6454910"/>
                </a:cubicBezTo>
                <a:cubicBezTo>
                  <a:pt x="11407949" y="6454910"/>
                  <a:pt x="11382253" y="6433769"/>
                  <a:pt x="11382253" y="6394236"/>
                </a:cubicBezTo>
                <a:cubicBezTo>
                  <a:pt x="11382253" y="6351051"/>
                  <a:pt x="11411485" y="6333562"/>
                  <a:pt x="11438276" y="6333562"/>
                </a:cubicBezTo>
                <a:cubicBezTo>
                  <a:pt x="11462723" y="6333562"/>
                  <a:pt x="11475561" y="6345689"/>
                  <a:pt x="11481826" y="6356721"/>
                </a:cubicBezTo>
                <a:lnTo>
                  <a:pt x="11522878" y="6340423"/>
                </a:lnTo>
                <a:cubicBezTo>
                  <a:pt x="11510713" y="6316630"/>
                  <a:pt x="11484094" y="6293106"/>
                  <a:pt x="11438315" y="6293106"/>
                </a:cubicBezTo>
                <a:close/>
                <a:moveTo>
                  <a:pt x="10235536" y="6293106"/>
                </a:moveTo>
                <a:cubicBezTo>
                  <a:pt x="10180589" y="6293106"/>
                  <a:pt x="10135232" y="6334926"/>
                  <a:pt x="10135232" y="6394236"/>
                </a:cubicBezTo>
                <a:cubicBezTo>
                  <a:pt x="10135232" y="6453546"/>
                  <a:pt x="10179436" y="6495078"/>
                  <a:pt x="10236631" y="6495078"/>
                </a:cubicBezTo>
                <a:cubicBezTo>
                  <a:pt x="10278740" y="6495078"/>
                  <a:pt x="10312584" y="6471784"/>
                  <a:pt x="10324673" y="6434038"/>
                </a:cubicBezTo>
                <a:cubicBezTo>
                  <a:pt x="10324942" y="6433193"/>
                  <a:pt x="10325154" y="6432309"/>
                  <a:pt x="10325403" y="6431444"/>
                </a:cubicBezTo>
                <a:lnTo>
                  <a:pt x="10281604" y="6431444"/>
                </a:lnTo>
                <a:cubicBezTo>
                  <a:pt x="10273743" y="6446742"/>
                  <a:pt x="10256561" y="6454910"/>
                  <a:pt x="10236554" y="6454910"/>
                </a:cubicBezTo>
                <a:cubicBezTo>
                  <a:pt x="10205112" y="6454910"/>
                  <a:pt x="10179416" y="6433769"/>
                  <a:pt x="10179416" y="6394236"/>
                </a:cubicBezTo>
                <a:cubicBezTo>
                  <a:pt x="10179416" y="6351051"/>
                  <a:pt x="10208668" y="6333562"/>
                  <a:pt x="10235459" y="6333562"/>
                </a:cubicBezTo>
                <a:cubicBezTo>
                  <a:pt x="10260636" y="6333562"/>
                  <a:pt x="10273551" y="6346439"/>
                  <a:pt x="10279662" y="6357739"/>
                </a:cubicBezTo>
                <a:lnTo>
                  <a:pt x="10320637" y="6341461"/>
                </a:lnTo>
                <a:cubicBezTo>
                  <a:pt x="10308721" y="6317322"/>
                  <a:pt x="10282007" y="6293106"/>
                  <a:pt x="10235536" y="6293106"/>
                </a:cubicBezTo>
                <a:close/>
                <a:moveTo>
                  <a:pt x="10017170" y="6293106"/>
                </a:moveTo>
                <a:cubicBezTo>
                  <a:pt x="9962242" y="6293106"/>
                  <a:pt x="9916866" y="6334926"/>
                  <a:pt x="9916866" y="6394236"/>
                </a:cubicBezTo>
                <a:cubicBezTo>
                  <a:pt x="9916866" y="6453546"/>
                  <a:pt x="9961070" y="6495078"/>
                  <a:pt x="10018265" y="6495078"/>
                </a:cubicBezTo>
                <a:cubicBezTo>
                  <a:pt x="10060393" y="6495078"/>
                  <a:pt x="10094238" y="6471784"/>
                  <a:pt x="10106326" y="6434038"/>
                </a:cubicBezTo>
                <a:cubicBezTo>
                  <a:pt x="10106595" y="6433193"/>
                  <a:pt x="10106807" y="6432309"/>
                  <a:pt x="10107057" y="6431444"/>
                </a:cubicBezTo>
                <a:lnTo>
                  <a:pt x="10063276" y="6431444"/>
                </a:lnTo>
                <a:cubicBezTo>
                  <a:pt x="10055415" y="6446742"/>
                  <a:pt x="10038234" y="6454910"/>
                  <a:pt x="10018208" y="6454910"/>
                </a:cubicBezTo>
                <a:cubicBezTo>
                  <a:pt x="9986785" y="6454910"/>
                  <a:pt x="9961089" y="6433769"/>
                  <a:pt x="9961089" y="6394236"/>
                </a:cubicBezTo>
                <a:cubicBezTo>
                  <a:pt x="9961089" y="6351051"/>
                  <a:pt x="9990340" y="6333562"/>
                  <a:pt x="10017112" y="6333562"/>
                </a:cubicBezTo>
                <a:cubicBezTo>
                  <a:pt x="10042308" y="6333562"/>
                  <a:pt x="10055223" y="6346439"/>
                  <a:pt x="10061316" y="6357739"/>
                </a:cubicBezTo>
                <a:lnTo>
                  <a:pt x="10102290" y="6341461"/>
                </a:lnTo>
                <a:cubicBezTo>
                  <a:pt x="10090375" y="6317322"/>
                  <a:pt x="10063660" y="6293106"/>
                  <a:pt x="10017170" y="6293106"/>
                </a:cubicBezTo>
                <a:close/>
                <a:moveTo>
                  <a:pt x="10646340" y="6245769"/>
                </a:moveTo>
                <a:cubicBezTo>
                  <a:pt x="10634665" y="6245656"/>
                  <a:pt x="10625109" y="6255029"/>
                  <a:pt x="10624996" y="6266704"/>
                </a:cubicBezTo>
                <a:cubicBezTo>
                  <a:pt x="10624992" y="6267016"/>
                  <a:pt x="10624996" y="6267328"/>
                  <a:pt x="10625007" y="6267640"/>
                </a:cubicBezTo>
                <a:cubicBezTo>
                  <a:pt x="10624767" y="6279027"/>
                  <a:pt x="10633802" y="6288453"/>
                  <a:pt x="10645189" y="6288693"/>
                </a:cubicBezTo>
                <a:cubicBezTo>
                  <a:pt x="10645573" y="6288701"/>
                  <a:pt x="10645956" y="6288698"/>
                  <a:pt x="10646340" y="6288685"/>
                </a:cubicBezTo>
                <a:lnTo>
                  <a:pt x="10646379" y="6288685"/>
                </a:lnTo>
                <a:cubicBezTo>
                  <a:pt x="10658660" y="6288685"/>
                  <a:pt x="10668231" y="6279671"/>
                  <a:pt x="10668231" y="6267640"/>
                </a:cubicBezTo>
                <a:cubicBezTo>
                  <a:pt x="10668390" y="6255722"/>
                  <a:pt x="10658860" y="6245929"/>
                  <a:pt x="10646940" y="6245769"/>
                </a:cubicBezTo>
                <a:cubicBezTo>
                  <a:pt x="10646740" y="6245766"/>
                  <a:pt x="10646540" y="6245766"/>
                  <a:pt x="10646340" y="6245769"/>
                </a:cubicBezTo>
                <a:close/>
                <a:moveTo>
                  <a:pt x="10561027" y="6245769"/>
                </a:moveTo>
                <a:cubicBezTo>
                  <a:pt x="10549352" y="6245667"/>
                  <a:pt x="10539804" y="6255048"/>
                  <a:pt x="10539702" y="6266724"/>
                </a:cubicBezTo>
                <a:cubicBezTo>
                  <a:pt x="10539698" y="6267029"/>
                  <a:pt x="10539702" y="6267335"/>
                  <a:pt x="10539714" y="6267640"/>
                </a:cubicBezTo>
                <a:cubicBezTo>
                  <a:pt x="10539462" y="6279016"/>
                  <a:pt x="10548481" y="6288442"/>
                  <a:pt x="10559857" y="6288693"/>
                </a:cubicBezTo>
                <a:cubicBezTo>
                  <a:pt x="10560247" y="6288701"/>
                  <a:pt x="10560637" y="6288699"/>
                  <a:pt x="10561027" y="6288685"/>
                </a:cubicBezTo>
                <a:lnTo>
                  <a:pt x="10561066" y="6288685"/>
                </a:lnTo>
                <a:cubicBezTo>
                  <a:pt x="10572663" y="6289014"/>
                  <a:pt x="10582330" y="6279880"/>
                  <a:pt x="10582660" y="6268283"/>
                </a:cubicBezTo>
                <a:cubicBezTo>
                  <a:pt x="10582666" y="6268069"/>
                  <a:pt x="10582668" y="6267855"/>
                  <a:pt x="10582668" y="6267640"/>
                </a:cubicBezTo>
                <a:cubicBezTo>
                  <a:pt x="10582849" y="6255743"/>
                  <a:pt x="10573351" y="6245952"/>
                  <a:pt x="10561452" y="6245771"/>
                </a:cubicBezTo>
                <a:cubicBezTo>
                  <a:pt x="10561312" y="6245769"/>
                  <a:pt x="10561170" y="6245769"/>
                  <a:pt x="10561027" y="6245769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8"/>
                </a:lnTo>
                <a:lnTo>
                  <a:pt x="0" y="6857998"/>
                </a:lnTo>
                <a:close/>
              </a:path>
            </a:pathLst>
          </a:custGeom>
          <a:solidFill>
            <a:srgbClr val="FF634F"/>
          </a:solidFill>
        </p:spPr>
        <p:txBody>
          <a:bodyPr wrap="square" lIns="720000" tIns="360000" rIns="360000">
            <a:noAutofit/>
          </a:bodyPr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sv-SE" dirty="0"/>
              <a:t>Klicka på ramen för att byta färg på bakgrunden.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A7D8C42E-DE01-4BB7-ADEF-9121CB84292B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3E2A60F-C0CF-AE2E-98F6-980759DA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692149"/>
            <a:ext cx="10728325" cy="9731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BB448F-B95B-D865-2CF1-12D6BA92C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2037934"/>
            <a:ext cx="9577389" cy="39469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Nivå sex</a:t>
            </a:r>
          </a:p>
          <a:p>
            <a:pPr lvl="6"/>
            <a:r>
              <a:rPr lang="sv-SE" dirty="0"/>
              <a:t>Nivå sju</a:t>
            </a:r>
          </a:p>
          <a:p>
            <a:pPr lvl="7"/>
            <a:r>
              <a:rPr lang="sv-SE" dirty="0"/>
              <a:t>Nivå åtta</a:t>
            </a:r>
          </a:p>
          <a:p>
            <a:pPr lvl="8"/>
            <a:r>
              <a:rPr lang="sv-SE" dirty="0"/>
              <a:t>Nivå nio</a:t>
            </a:r>
          </a:p>
        </p:txBody>
      </p:sp>
    </p:spTree>
    <p:extLst>
      <p:ext uri="{BB962C8B-B14F-4D97-AF65-F5344CB8AC3E}">
        <p14:creationId xmlns:p14="http://schemas.microsoft.com/office/powerpoint/2010/main" val="3460876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med fä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5779EB62-7BE3-424F-BE01-4222B3DF5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" y="2"/>
            <a:ext cx="12191997" cy="6857998"/>
          </a:xfrm>
          <a:custGeom>
            <a:avLst/>
            <a:gdLst>
              <a:gd name="connsiteX0" fmla="*/ 11207591 w 12191997"/>
              <a:gd name="connsiteY0" fmla="*/ 6424448 h 6857998"/>
              <a:gd name="connsiteX1" fmla="*/ 11193542 w 12191997"/>
              <a:gd name="connsiteY1" fmla="*/ 6463789 h 6857998"/>
              <a:gd name="connsiteX2" fmla="*/ 11263268 w 12191997"/>
              <a:gd name="connsiteY2" fmla="*/ 6463789 h 6857998"/>
              <a:gd name="connsiteX3" fmla="*/ 11249527 w 12191997"/>
              <a:gd name="connsiteY3" fmla="*/ 6424448 h 6857998"/>
              <a:gd name="connsiteX4" fmla="*/ 10418711 w 12191997"/>
              <a:gd name="connsiteY4" fmla="*/ 6380840 h 6857998"/>
              <a:gd name="connsiteX5" fmla="*/ 10418711 w 12191997"/>
              <a:gd name="connsiteY5" fmla="*/ 6419066 h 6857998"/>
              <a:gd name="connsiteX6" fmla="*/ 10473773 w 12191997"/>
              <a:gd name="connsiteY6" fmla="*/ 6419066 h 6857998"/>
              <a:gd name="connsiteX7" fmla="*/ 10473773 w 12191997"/>
              <a:gd name="connsiteY7" fmla="*/ 6380840 h 6857998"/>
              <a:gd name="connsiteX8" fmla="*/ 10227925 w 12191997"/>
              <a:gd name="connsiteY8" fmla="*/ 6380840 h 6857998"/>
              <a:gd name="connsiteX9" fmla="*/ 10227925 w 12191997"/>
              <a:gd name="connsiteY9" fmla="*/ 6418279 h 6857998"/>
              <a:gd name="connsiteX10" fmla="*/ 10328036 w 12191997"/>
              <a:gd name="connsiteY10" fmla="*/ 6418279 h 6857998"/>
              <a:gd name="connsiteX11" fmla="*/ 10327556 w 12191997"/>
              <a:gd name="connsiteY11" fmla="*/ 6380840 h 6857998"/>
              <a:gd name="connsiteX12" fmla="*/ 10009655 w 12191997"/>
              <a:gd name="connsiteY12" fmla="*/ 6380840 h 6857998"/>
              <a:gd name="connsiteX13" fmla="*/ 10009655 w 12191997"/>
              <a:gd name="connsiteY13" fmla="*/ 6418279 h 6857998"/>
              <a:gd name="connsiteX14" fmla="*/ 10109767 w 12191997"/>
              <a:gd name="connsiteY14" fmla="*/ 6418279 h 6857998"/>
              <a:gd name="connsiteX15" fmla="*/ 10109228 w 12191997"/>
              <a:gd name="connsiteY15" fmla="*/ 6380840 h 6857998"/>
              <a:gd name="connsiteX16" fmla="*/ 11620395 w 12191997"/>
              <a:gd name="connsiteY16" fmla="*/ 6378169 h 6857998"/>
              <a:gd name="connsiteX17" fmla="*/ 11620395 w 12191997"/>
              <a:gd name="connsiteY17" fmla="*/ 6416165 h 6857998"/>
              <a:gd name="connsiteX18" fmla="*/ 11679397 w 12191997"/>
              <a:gd name="connsiteY18" fmla="*/ 6416165 h 6857998"/>
              <a:gd name="connsiteX19" fmla="*/ 11679397 w 12191997"/>
              <a:gd name="connsiteY19" fmla="*/ 6378169 h 6857998"/>
              <a:gd name="connsiteX20" fmla="*/ 11430800 w 12191997"/>
              <a:gd name="connsiteY20" fmla="*/ 6378169 h 6857998"/>
              <a:gd name="connsiteX21" fmla="*/ 11430800 w 12191997"/>
              <a:gd name="connsiteY21" fmla="*/ 6415627 h 6857998"/>
              <a:gd name="connsiteX22" fmla="*/ 11531315 w 12191997"/>
              <a:gd name="connsiteY22" fmla="*/ 6415627 h 6857998"/>
              <a:gd name="connsiteX23" fmla="*/ 11529893 w 12191997"/>
              <a:gd name="connsiteY23" fmla="*/ 6378169 h 6857998"/>
              <a:gd name="connsiteX24" fmla="*/ 10965683 w 12191997"/>
              <a:gd name="connsiteY24" fmla="*/ 6378169 h 6857998"/>
              <a:gd name="connsiteX25" fmla="*/ 10965683 w 12191997"/>
              <a:gd name="connsiteY25" fmla="*/ 6416165 h 6857998"/>
              <a:gd name="connsiteX26" fmla="*/ 11020956 w 12191997"/>
              <a:gd name="connsiteY26" fmla="*/ 6416165 h 6857998"/>
              <a:gd name="connsiteX27" fmla="*/ 11020956 w 12191997"/>
              <a:gd name="connsiteY27" fmla="*/ 6378169 h 6857998"/>
              <a:gd name="connsiteX28" fmla="*/ 11724677 w 12191997"/>
              <a:gd name="connsiteY28" fmla="*/ 6321973 h 6857998"/>
              <a:gd name="connsiteX29" fmla="*/ 11724677 w 12191997"/>
              <a:gd name="connsiteY29" fmla="*/ 6490984 h 6857998"/>
              <a:gd name="connsiteX30" fmla="*/ 11767593 w 12191997"/>
              <a:gd name="connsiteY30" fmla="*/ 6490984 h 6857998"/>
              <a:gd name="connsiteX31" fmla="*/ 11767593 w 12191997"/>
              <a:gd name="connsiteY31" fmla="*/ 6390450 h 6857998"/>
              <a:gd name="connsiteX32" fmla="*/ 9614514 w 12191997"/>
              <a:gd name="connsiteY32" fmla="*/ 6309634 h 6857998"/>
              <a:gd name="connsiteX33" fmla="*/ 9614514 w 12191997"/>
              <a:gd name="connsiteY33" fmla="*/ 6478222 h 6857998"/>
              <a:gd name="connsiteX34" fmla="*/ 9655662 w 12191997"/>
              <a:gd name="connsiteY34" fmla="*/ 6445089 h 6857998"/>
              <a:gd name="connsiteX35" fmla="*/ 9655662 w 12191997"/>
              <a:gd name="connsiteY35" fmla="*/ 6410360 h 6857998"/>
              <a:gd name="connsiteX36" fmla="*/ 9655662 w 12191997"/>
              <a:gd name="connsiteY36" fmla="*/ 6374825 h 6857998"/>
              <a:gd name="connsiteX37" fmla="*/ 9655662 w 12191997"/>
              <a:gd name="connsiteY37" fmla="*/ 6344689 h 6857998"/>
              <a:gd name="connsiteX38" fmla="*/ 9620183 w 12191997"/>
              <a:gd name="connsiteY38" fmla="*/ 6297238 h 6857998"/>
              <a:gd name="connsiteX39" fmla="*/ 9662234 w 12191997"/>
              <a:gd name="connsiteY39" fmla="*/ 6333004 h 6857998"/>
              <a:gd name="connsiteX40" fmla="*/ 9676668 w 12191997"/>
              <a:gd name="connsiteY40" fmla="*/ 6333004 h 6857998"/>
              <a:gd name="connsiteX41" fmla="*/ 9701114 w 12191997"/>
              <a:gd name="connsiteY41" fmla="*/ 6353780 h 6857998"/>
              <a:gd name="connsiteX42" fmla="*/ 9677206 w 12191997"/>
              <a:gd name="connsiteY42" fmla="*/ 6374863 h 6857998"/>
              <a:gd name="connsiteX43" fmla="*/ 9668827 w 12191997"/>
              <a:gd name="connsiteY43" fmla="*/ 6374863 h 6857998"/>
              <a:gd name="connsiteX44" fmla="*/ 9668827 w 12191997"/>
              <a:gd name="connsiteY44" fmla="*/ 6410361 h 6857998"/>
              <a:gd name="connsiteX45" fmla="*/ 9683664 w 12191997"/>
              <a:gd name="connsiteY45" fmla="*/ 6410361 h 6857998"/>
              <a:gd name="connsiteX46" fmla="*/ 9710455 w 12191997"/>
              <a:gd name="connsiteY46" fmla="*/ 6433039 h 6857998"/>
              <a:gd name="connsiteX47" fmla="*/ 9683664 w 12191997"/>
              <a:gd name="connsiteY47" fmla="*/ 6455736 h 6857998"/>
              <a:gd name="connsiteX48" fmla="*/ 9662196 w 12191997"/>
              <a:gd name="connsiteY48" fmla="*/ 6455736 h 6857998"/>
              <a:gd name="connsiteX49" fmla="*/ 9618396 w 12191997"/>
              <a:gd name="connsiteY49" fmla="*/ 6490984 h 6857998"/>
              <a:gd name="connsiteX50" fmla="*/ 9692696 w 12191997"/>
              <a:gd name="connsiteY50" fmla="*/ 6490984 h 6857998"/>
              <a:gd name="connsiteX51" fmla="*/ 9753371 w 12191997"/>
              <a:gd name="connsiteY51" fmla="*/ 6436056 h 6857998"/>
              <a:gd name="connsiteX52" fmla="*/ 9718488 w 12191997"/>
              <a:gd name="connsiteY52" fmla="*/ 6390680 h 6857998"/>
              <a:gd name="connsiteX53" fmla="*/ 9743473 w 12191997"/>
              <a:gd name="connsiteY53" fmla="*/ 6349129 h 6857998"/>
              <a:gd name="connsiteX54" fmla="*/ 9680050 w 12191997"/>
              <a:gd name="connsiteY54" fmla="*/ 6297238 h 6857998"/>
              <a:gd name="connsiteX55" fmla="*/ 11724677 w 12191997"/>
              <a:gd name="connsiteY55" fmla="*/ 6297219 h 6857998"/>
              <a:gd name="connsiteX56" fmla="*/ 11767593 w 12191997"/>
              <a:gd name="connsiteY56" fmla="*/ 6365696 h 6857998"/>
              <a:gd name="connsiteX57" fmla="*/ 11846160 w 12191997"/>
              <a:gd name="connsiteY57" fmla="*/ 6490984 h 6857998"/>
              <a:gd name="connsiteX58" fmla="*/ 11891805 w 12191997"/>
              <a:gd name="connsiteY58" fmla="*/ 6490984 h 6857998"/>
              <a:gd name="connsiteX59" fmla="*/ 11891805 w 12191997"/>
              <a:gd name="connsiteY59" fmla="*/ 6297219 h 6857998"/>
              <a:gd name="connsiteX60" fmla="*/ 11848562 w 12191997"/>
              <a:gd name="connsiteY60" fmla="*/ 6297219 h 6857998"/>
              <a:gd name="connsiteX61" fmla="*/ 11848562 w 12191997"/>
              <a:gd name="connsiteY61" fmla="*/ 6413148 h 6857998"/>
              <a:gd name="connsiteX62" fmla="*/ 11777721 w 12191997"/>
              <a:gd name="connsiteY62" fmla="*/ 6297219 h 6857998"/>
              <a:gd name="connsiteX63" fmla="*/ 11564083 w 12191997"/>
              <a:gd name="connsiteY63" fmla="*/ 6297219 h 6857998"/>
              <a:gd name="connsiteX64" fmla="*/ 11564083 w 12191997"/>
              <a:gd name="connsiteY64" fmla="*/ 6490984 h 6857998"/>
              <a:gd name="connsiteX65" fmla="*/ 11687084 w 12191997"/>
              <a:gd name="connsiteY65" fmla="*/ 6490984 h 6857998"/>
              <a:gd name="connsiteX66" fmla="*/ 11687084 w 12191997"/>
              <a:gd name="connsiteY66" fmla="*/ 6449990 h 6857998"/>
              <a:gd name="connsiteX67" fmla="*/ 11607268 w 12191997"/>
              <a:gd name="connsiteY67" fmla="*/ 6449990 h 6857998"/>
              <a:gd name="connsiteX68" fmla="*/ 11607268 w 12191997"/>
              <a:gd name="connsiteY68" fmla="*/ 6337925 h 6857998"/>
              <a:gd name="connsiteX69" fmla="*/ 11687084 w 12191997"/>
              <a:gd name="connsiteY69" fmla="*/ 6337925 h 6857998"/>
              <a:gd name="connsiteX70" fmla="*/ 11687084 w 12191997"/>
              <a:gd name="connsiteY70" fmla="*/ 6297219 h 6857998"/>
              <a:gd name="connsiteX71" fmla="*/ 11219065 w 12191997"/>
              <a:gd name="connsiteY71" fmla="*/ 6297219 h 6857998"/>
              <a:gd name="connsiteX72" fmla="*/ 11286677 w 12191997"/>
              <a:gd name="connsiteY72" fmla="*/ 6490984 h 6857998"/>
              <a:gd name="connsiteX73" fmla="*/ 11333687 w 12191997"/>
              <a:gd name="connsiteY73" fmla="*/ 6490984 h 6857998"/>
              <a:gd name="connsiteX74" fmla="*/ 11261539 w 12191997"/>
              <a:gd name="connsiteY74" fmla="*/ 6297219 h 6857998"/>
              <a:gd name="connsiteX75" fmla="*/ 10909275 w 12191997"/>
              <a:gd name="connsiteY75" fmla="*/ 6297219 h 6857998"/>
              <a:gd name="connsiteX76" fmla="*/ 10909352 w 12191997"/>
              <a:gd name="connsiteY76" fmla="*/ 6490984 h 6857998"/>
              <a:gd name="connsiteX77" fmla="*/ 11032353 w 12191997"/>
              <a:gd name="connsiteY77" fmla="*/ 6490984 h 6857998"/>
              <a:gd name="connsiteX78" fmla="*/ 11032353 w 12191997"/>
              <a:gd name="connsiteY78" fmla="*/ 6449990 h 6857998"/>
              <a:gd name="connsiteX79" fmla="*/ 10952479 w 12191997"/>
              <a:gd name="connsiteY79" fmla="*/ 6449990 h 6857998"/>
              <a:gd name="connsiteX80" fmla="*/ 10952479 w 12191997"/>
              <a:gd name="connsiteY80" fmla="*/ 6337925 h 6857998"/>
              <a:gd name="connsiteX81" fmla="*/ 11032276 w 12191997"/>
              <a:gd name="connsiteY81" fmla="*/ 6337925 h 6857998"/>
              <a:gd name="connsiteX82" fmla="*/ 11032276 w 12191997"/>
              <a:gd name="connsiteY82" fmla="*/ 6297219 h 6857998"/>
              <a:gd name="connsiteX83" fmla="*/ 10792347 w 12191997"/>
              <a:gd name="connsiteY83" fmla="*/ 6297219 h 6857998"/>
              <a:gd name="connsiteX84" fmla="*/ 10792347 w 12191997"/>
              <a:gd name="connsiteY84" fmla="*/ 6333735 h 6857998"/>
              <a:gd name="connsiteX85" fmla="*/ 10808222 w 12191997"/>
              <a:gd name="connsiteY85" fmla="*/ 6333735 h 6857998"/>
              <a:gd name="connsiteX86" fmla="*/ 10835551 w 12191997"/>
              <a:gd name="connsiteY86" fmla="*/ 6356798 h 6857998"/>
              <a:gd name="connsiteX87" fmla="*/ 10808222 w 12191997"/>
              <a:gd name="connsiteY87" fmla="*/ 6379860 h 6857998"/>
              <a:gd name="connsiteX88" fmla="*/ 10792347 w 12191997"/>
              <a:gd name="connsiteY88" fmla="*/ 6379860 h 6857998"/>
              <a:gd name="connsiteX89" fmla="*/ 10792347 w 12191997"/>
              <a:gd name="connsiteY89" fmla="*/ 6416165 h 6857998"/>
              <a:gd name="connsiteX90" fmla="*/ 10798112 w 12191997"/>
              <a:gd name="connsiteY90" fmla="*/ 6416165 h 6857998"/>
              <a:gd name="connsiteX91" fmla="*/ 10803571 w 12191997"/>
              <a:gd name="connsiteY91" fmla="*/ 6416050 h 6857998"/>
              <a:gd name="connsiteX92" fmla="*/ 10841547 w 12191997"/>
              <a:gd name="connsiteY92" fmla="*/ 6491003 h 6857998"/>
              <a:gd name="connsiteX93" fmla="*/ 10889056 w 12191997"/>
              <a:gd name="connsiteY93" fmla="*/ 6491003 h 6857998"/>
              <a:gd name="connsiteX94" fmla="*/ 10845641 w 12191997"/>
              <a:gd name="connsiteY94" fmla="*/ 6408247 h 6857998"/>
              <a:gd name="connsiteX95" fmla="*/ 10879274 w 12191997"/>
              <a:gd name="connsiteY95" fmla="*/ 6356548 h 6857998"/>
              <a:gd name="connsiteX96" fmla="*/ 10816409 w 12191997"/>
              <a:gd name="connsiteY96" fmla="*/ 6297219 h 6857998"/>
              <a:gd name="connsiteX97" fmla="*/ 10736016 w 12191997"/>
              <a:gd name="connsiteY97" fmla="*/ 6297219 h 6857998"/>
              <a:gd name="connsiteX98" fmla="*/ 10736093 w 12191997"/>
              <a:gd name="connsiteY98" fmla="*/ 6490888 h 6857998"/>
              <a:gd name="connsiteX99" fmla="*/ 10779278 w 12191997"/>
              <a:gd name="connsiteY99" fmla="*/ 6490888 h 6857998"/>
              <a:gd name="connsiteX100" fmla="*/ 10779278 w 12191997"/>
              <a:gd name="connsiteY100" fmla="*/ 6297219 h 6857998"/>
              <a:gd name="connsiteX101" fmla="*/ 9875872 w 12191997"/>
              <a:gd name="connsiteY101" fmla="*/ 6297219 h 6857998"/>
              <a:gd name="connsiteX102" fmla="*/ 9843065 w 12191997"/>
              <a:gd name="connsiteY102" fmla="*/ 6363659 h 6857998"/>
              <a:gd name="connsiteX103" fmla="*/ 9863726 w 12191997"/>
              <a:gd name="connsiteY103" fmla="*/ 6406056 h 6857998"/>
              <a:gd name="connsiteX104" fmla="*/ 9923977 w 12191997"/>
              <a:gd name="connsiteY104" fmla="*/ 6297219 h 6857998"/>
              <a:gd name="connsiteX105" fmla="*/ 9745529 w 12191997"/>
              <a:gd name="connsiteY105" fmla="*/ 6297219 h 6857998"/>
              <a:gd name="connsiteX106" fmla="*/ 9812795 w 12191997"/>
              <a:gd name="connsiteY106" fmla="*/ 6420220 h 6857998"/>
              <a:gd name="connsiteX107" fmla="*/ 9812795 w 12191997"/>
              <a:gd name="connsiteY107" fmla="*/ 6491061 h 6857998"/>
              <a:gd name="connsiteX108" fmla="*/ 9855980 w 12191997"/>
              <a:gd name="connsiteY108" fmla="*/ 6491061 h 6857998"/>
              <a:gd name="connsiteX109" fmla="*/ 9855980 w 12191997"/>
              <a:gd name="connsiteY109" fmla="*/ 6420105 h 6857998"/>
              <a:gd name="connsiteX110" fmla="*/ 9835704 w 12191997"/>
              <a:gd name="connsiteY110" fmla="*/ 6378573 h 6857998"/>
              <a:gd name="connsiteX111" fmla="*/ 9835704 w 12191997"/>
              <a:gd name="connsiteY111" fmla="*/ 6378707 h 6857998"/>
              <a:gd name="connsiteX112" fmla="*/ 9796075 w 12191997"/>
              <a:gd name="connsiteY112" fmla="*/ 6297219 h 6857998"/>
              <a:gd name="connsiteX113" fmla="*/ 11045479 w 12191997"/>
              <a:gd name="connsiteY113" fmla="*/ 6297199 h 6857998"/>
              <a:gd name="connsiteX114" fmla="*/ 11045479 w 12191997"/>
              <a:gd name="connsiteY114" fmla="*/ 6337924 h 6857998"/>
              <a:gd name="connsiteX115" fmla="*/ 11084590 w 12191997"/>
              <a:gd name="connsiteY115" fmla="*/ 6337924 h 6857998"/>
              <a:gd name="connsiteX116" fmla="*/ 11084590 w 12191997"/>
              <a:gd name="connsiteY116" fmla="*/ 6490983 h 6857998"/>
              <a:gd name="connsiteX117" fmla="*/ 11127775 w 12191997"/>
              <a:gd name="connsiteY117" fmla="*/ 6490983 h 6857998"/>
              <a:gd name="connsiteX118" fmla="*/ 11127775 w 12191997"/>
              <a:gd name="connsiteY118" fmla="*/ 6337924 h 6857998"/>
              <a:gd name="connsiteX119" fmla="*/ 11177379 w 12191997"/>
              <a:gd name="connsiteY119" fmla="*/ 6337924 h 6857998"/>
              <a:gd name="connsiteX120" fmla="*/ 11177379 w 12191997"/>
              <a:gd name="connsiteY120" fmla="*/ 6297199 h 6857998"/>
              <a:gd name="connsiteX121" fmla="*/ 10362111 w 12191997"/>
              <a:gd name="connsiteY121" fmla="*/ 6296565 h 6857998"/>
              <a:gd name="connsiteX122" fmla="*/ 10362111 w 12191997"/>
              <a:gd name="connsiteY122" fmla="*/ 6490330 h 6857998"/>
              <a:gd name="connsiteX123" fmla="*/ 10405565 w 12191997"/>
              <a:gd name="connsiteY123" fmla="*/ 6490330 h 6857998"/>
              <a:gd name="connsiteX124" fmla="*/ 10405565 w 12191997"/>
              <a:gd name="connsiteY124" fmla="*/ 6337559 h 6857998"/>
              <a:gd name="connsiteX125" fmla="*/ 10486112 w 12191997"/>
              <a:gd name="connsiteY125" fmla="*/ 6337559 h 6857998"/>
              <a:gd name="connsiteX126" fmla="*/ 10486112 w 12191997"/>
              <a:gd name="connsiteY126" fmla="*/ 6296565 h 6857998"/>
              <a:gd name="connsiteX127" fmla="*/ 10596717 w 12191997"/>
              <a:gd name="connsiteY127" fmla="*/ 6293355 h 6857998"/>
              <a:gd name="connsiteX128" fmla="*/ 10502967 w 12191997"/>
              <a:gd name="connsiteY128" fmla="*/ 6394235 h 6857998"/>
              <a:gd name="connsiteX129" fmla="*/ 10603809 w 12191997"/>
              <a:gd name="connsiteY129" fmla="*/ 6495077 h 6857998"/>
              <a:gd name="connsiteX130" fmla="*/ 10675995 w 12191997"/>
              <a:gd name="connsiteY130" fmla="*/ 6466114 h 6857998"/>
              <a:gd name="connsiteX131" fmla="*/ 10644226 w 12191997"/>
              <a:gd name="connsiteY131" fmla="*/ 6435940 h 6857998"/>
              <a:gd name="connsiteX132" fmla="*/ 10603809 w 12191997"/>
              <a:gd name="connsiteY132" fmla="*/ 6452450 h 6857998"/>
              <a:gd name="connsiteX133" fmla="*/ 10547786 w 12191997"/>
              <a:gd name="connsiteY133" fmla="*/ 6393966 h 6857998"/>
              <a:gd name="connsiteX134" fmla="*/ 10596717 w 12191997"/>
              <a:gd name="connsiteY134" fmla="*/ 6335637 h 6857998"/>
              <a:gd name="connsiteX135" fmla="*/ 10609863 w 12191997"/>
              <a:gd name="connsiteY135" fmla="*/ 6293298 h 6857998"/>
              <a:gd name="connsiteX136" fmla="*/ 10609863 w 12191997"/>
              <a:gd name="connsiteY136" fmla="*/ 6335579 h 6857998"/>
              <a:gd name="connsiteX137" fmla="*/ 10659582 w 12191997"/>
              <a:gd name="connsiteY137" fmla="*/ 6394024 h 6857998"/>
              <a:gd name="connsiteX138" fmla="*/ 10652106 w 12191997"/>
              <a:gd name="connsiteY138" fmla="*/ 6425370 h 6857998"/>
              <a:gd name="connsiteX139" fmla="*/ 10684644 w 12191997"/>
              <a:gd name="connsiteY139" fmla="*/ 6456236 h 6857998"/>
              <a:gd name="connsiteX140" fmla="*/ 10704401 w 12191997"/>
              <a:gd name="connsiteY140" fmla="*/ 6394293 h 6857998"/>
              <a:gd name="connsiteX141" fmla="*/ 10609863 w 12191997"/>
              <a:gd name="connsiteY141" fmla="*/ 6293298 h 6857998"/>
              <a:gd name="connsiteX142" fmla="*/ 11438315 w 12191997"/>
              <a:gd name="connsiteY142" fmla="*/ 6293106 h 6857998"/>
              <a:gd name="connsiteX143" fmla="*/ 11338011 w 12191997"/>
              <a:gd name="connsiteY143" fmla="*/ 6394236 h 6857998"/>
              <a:gd name="connsiteX144" fmla="*/ 11439410 w 12191997"/>
              <a:gd name="connsiteY144" fmla="*/ 6495078 h 6857998"/>
              <a:gd name="connsiteX145" fmla="*/ 11527452 w 12191997"/>
              <a:gd name="connsiteY145" fmla="*/ 6434038 h 6857998"/>
              <a:gd name="connsiteX146" fmla="*/ 11528971 w 12191997"/>
              <a:gd name="connsiteY146" fmla="*/ 6428772 h 6857998"/>
              <a:gd name="connsiteX147" fmla="*/ 11485670 w 12191997"/>
              <a:gd name="connsiteY147" fmla="*/ 6428772 h 6857998"/>
              <a:gd name="connsiteX148" fmla="*/ 11439372 w 12191997"/>
              <a:gd name="connsiteY148" fmla="*/ 6454910 h 6857998"/>
              <a:gd name="connsiteX149" fmla="*/ 11382253 w 12191997"/>
              <a:gd name="connsiteY149" fmla="*/ 6394236 h 6857998"/>
              <a:gd name="connsiteX150" fmla="*/ 11438276 w 12191997"/>
              <a:gd name="connsiteY150" fmla="*/ 6333562 h 6857998"/>
              <a:gd name="connsiteX151" fmla="*/ 11481826 w 12191997"/>
              <a:gd name="connsiteY151" fmla="*/ 6356721 h 6857998"/>
              <a:gd name="connsiteX152" fmla="*/ 11522878 w 12191997"/>
              <a:gd name="connsiteY152" fmla="*/ 6340423 h 6857998"/>
              <a:gd name="connsiteX153" fmla="*/ 11438315 w 12191997"/>
              <a:gd name="connsiteY153" fmla="*/ 6293106 h 6857998"/>
              <a:gd name="connsiteX154" fmla="*/ 10235536 w 12191997"/>
              <a:gd name="connsiteY154" fmla="*/ 6293106 h 6857998"/>
              <a:gd name="connsiteX155" fmla="*/ 10135232 w 12191997"/>
              <a:gd name="connsiteY155" fmla="*/ 6394236 h 6857998"/>
              <a:gd name="connsiteX156" fmla="*/ 10236631 w 12191997"/>
              <a:gd name="connsiteY156" fmla="*/ 6495078 h 6857998"/>
              <a:gd name="connsiteX157" fmla="*/ 10324673 w 12191997"/>
              <a:gd name="connsiteY157" fmla="*/ 6434038 h 6857998"/>
              <a:gd name="connsiteX158" fmla="*/ 10325403 w 12191997"/>
              <a:gd name="connsiteY158" fmla="*/ 6431444 h 6857998"/>
              <a:gd name="connsiteX159" fmla="*/ 10281604 w 12191997"/>
              <a:gd name="connsiteY159" fmla="*/ 6431444 h 6857998"/>
              <a:gd name="connsiteX160" fmla="*/ 10236554 w 12191997"/>
              <a:gd name="connsiteY160" fmla="*/ 6454910 h 6857998"/>
              <a:gd name="connsiteX161" fmla="*/ 10179416 w 12191997"/>
              <a:gd name="connsiteY161" fmla="*/ 6394236 h 6857998"/>
              <a:gd name="connsiteX162" fmla="*/ 10235459 w 12191997"/>
              <a:gd name="connsiteY162" fmla="*/ 6333562 h 6857998"/>
              <a:gd name="connsiteX163" fmla="*/ 10279662 w 12191997"/>
              <a:gd name="connsiteY163" fmla="*/ 6357739 h 6857998"/>
              <a:gd name="connsiteX164" fmla="*/ 10320637 w 12191997"/>
              <a:gd name="connsiteY164" fmla="*/ 6341461 h 6857998"/>
              <a:gd name="connsiteX165" fmla="*/ 10235536 w 12191997"/>
              <a:gd name="connsiteY165" fmla="*/ 6293106 h 6857998"/>
              <a:gd name="connsiteX166" fmla="*/ 10017170 w 12191997"/>
              <a:gd name="connsiteY166" fmla="*/ 6293106 h 6857998"/>
              <a:gd name="connsiteX167" fmla="*/ 9916866 w 12191997"/>
              <a:gd name="connsiteY167" fmla="*/ 6394236 h 6857998"/>
              <a:gd name="connsiteX168" fmla="*/ 10018265 w 12191997"/>
              <a:gd name="connsiteY168" fmla="*/ 6495078 h 6857998"/>
              <a:gd name="connsiteX169" fmla="*/ 10106326 w 12191997"/>
              <a:gd name="connsiteY169" fmla="*/ 6434038 h 6857998"/>
              <a:gd name="connsiteX170" fmla="*/ 10107057 w 12191997"/>
              <a:gd name="connsiteY170" fmla="*/ 6431444 h 6857998"/>
              <a:gd name="connsiteX171" fmla="*/ 10063276 w 12191997"/>
              <a:gd name="connsiteY171" fmla="*/ 6431444 h 6857998"/>
              <a:gd name="connsiteX172" fmla="*/ 10018208 w 12191997"/>
              <a:gd name="connsiteY172" fmla="*/ 6454910 h 6857998"/>
              <a:gd name="connsiteX173" fmla="*/ 9961089 w 12191997"/>
              <a:gd name="connsiteY173" fmla="*/ 6394236 h 6857998"/>
              <a:gd name="connsiteX174" fmla="*/ 10017112 w 12191997"/>
              <a:gd name="connsiteY174" fmla="*/ 6333562 h 6857998"/>
              <a:gd name="connsiteX175" fmla="*/ 10061316 w 12191997"/>
              <a:gd name="connsiteY175" fmla="*/ 6357739 h 6857998"/>
              <a:gd name="connsiteX176" fmla="*/ 10102290 w 12191997"/>
              <a:gd name="connsiteY176" fmla="*/ 6341461 h 6857998"/>
              <a:gd name="connsiteX177" fmla="*/ 10017170 w 12191997"/>
              <a:gd name="connsiteY177" fmla="*/ 6293106 h 6857998"/>
              <a:gd name="connsiteX178" fmla="*/ 10646340 w 12191997"/>
              <a:gd name="connsiteY178" fmla="*/ 6245769 h 6857998"/>
              <a:gd name="connsiteX179" fmla="*/ 10624996 w 12191997"/>
              <a:gd name="connsiteY179" fmla="*/ 6266704 h 6857998"/>
              <a:gd name="connsiteX180" fmla="*/ 10625007 w 12191997"/>
              <a:gd name="connsiteY180" fmla="*/ 6267640 h 6857998"/>
              <a:gd name="connsiteX181" fmla="*/ 10645189 w 12191997"/>
              <a:gd name="connsiteY181" fmla="*/ 6288693 h 6857998"/>
              <a:gd name="connsiteX182" fmla="*/ 10646340 w 12191997"/>
              <a:gd name="connsiteY182" fmla="*/ 6288685 h 6857998"/>
              <a:gd name="connsiteX183" fmla="*/ 10646379 w 12191997"/>
              <a:gd name="connsiteY183" fmla="*/ 6288685 h 6857998"/>
              <a:gd name="connsiteX184" fmla="*/ 10668231 w 12191997"/>
              <a:gd name="connsiteY184" fmla="*/ 6267640 h 6857998"/>
              <a:gd name="connsiteX185" fmla="*/ 10646940 w 12191997"/>
              <a:gd name="connsiteY185" fmla="*/ 6245769 h 6857998"/>
              <a:gd name="connsiteX186" fmla="*/ 10646340 w 12191997"/>
              <a:gd name="connsiteY186" fmla="*/ 6245769 h 6857998"/>
              <a:gd name="connsiteX187" fmla="*/ 10561027 w 12191997"/>
              <a:gd name="connsiteY187" fmla="*/ 6245769 h 6857998"/>
              <a:gd name="connsiteX188" fmla="*/ 10539702 w 12191997"/>
              <a:gd name="connsiteY188" fmla="*/ 6266724 h 6857998"/>
              <a:gd name="connsiteX189" fmla="*/ 10539714 w 12191997"/>
              <a:gd name="connsiteY189" fmla="*/ 6267640 h 6857998"/>
              <a:gd name="connsiteX190" fmla="*/ 10559857 w 12191997"/>
              <a:gd name="connsiteY190" fmla="*/ 6288693 h 6857998"/>
              <a:gd name="connsiteX191" fmla="*/ 10561027 w 12191997"/>
              <a:gd name="connsiteY191" fmla="*/ 6288685 h 6857998"/>
              <a:gd name="connsiteX192" fmla="*/ 10561066 w 12191997"/>
              <a:gd name="connsiteY192" fmla="*/ 6288685 h 6857998"/>
              <a:gd name="connsiteX193" fmla="*/ 10582660 w 12191997"/>
              <a:gd name="connsiteY193" fmla="*/ 6268283 h 6857998"/>
              <a:gd name="connsiteX194" fmla="*/ 10582668 w 12191997"/>
              <a:gd name="connsiteY194" fmla="*/ 6267640 h 6857998"/>
              <a:gd name="connsiteX195" fmla="*/ 10561452 w 12191997"/>
              <a:gd name="connsiteY195" fmla="*/ 6245771 h 6857998"/>
              <a:gd name="connsiteX196" fmla="*/ 10561027 w 12191997"/>
              <a:gd name="connsiteY196" fmla="*/ 6245769 h 6857998"/>
              <a:gd name="connsiteX197" fmla="*/ 0 w 12191997"/>
              <a:gd name="connsiteY197" fmla="*/ 0 h 6857998"/>
              <a:gd name="connsiteX198" fmla="*/ 12191997 w 12191997"/>
              <a:gd name="connsiteY198" fmla="*/ 0 h 6857998"/>
              <a:gd name="connsiteX199" fmla="*/ 12191997 w 12191997"/>
              <a:gd name="connsiteY199" fmla="*/ 6857998 h 6857998"/>
              <a:gd name="connsiteX200" fmla="*/ 0 w 12191997"/>
              <a:gd name="connsiteY200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8">
                <a:moveTo>
                  <a:pt x="11207591" y="6424448"/>
                </a:moveTo>
                <a:lnTo>
                  <a:pt x="11193542" y="6463789"/>
                </a:lnTo>
                <a:lnTo>
                  <a:pt x="11263268" y="6463789"/>
                </a:lnTo>
                <a:lnTo>
                  <a:pt x="11249527" y="6424448"/>
                </a:lnTo>
                <a:close/>
                <a:moveTo>
                  <a:pt x="10418711" y="6380840"/>
                </a:moveTo>
                <a:lnTo>
                  <a:pt x="10418711" y="6419066"/>
                </a:lnTo>
                <a:lnTo>
                  <a:pt x="10473773" y="6419066"/>
                </a:lnTo>
                <a:lnTo>
                  <a:pt x="10473773" y="6380840"/>
                </a:lnTo>
                <a:close/>
                <a:moveTo>
                  <a:pt x="10227925" y="6380840"/>
                </a:moveTo>
                <a:lnTo>
                  <a:pt x="10227925" y="6418279"/>
                </a:lnTo>
                <a:lnTo>
                  <a:pt x="10328036" y="6418279"/>
                </a:lnTo>
                <a:cubicBezTo>
                  <a:pt x="10329689" y="6405842"/>
                  <a:pt x="10329528" y="6393231"/>
                  <a:pt x="10327556" y="6380840"/>
                </a:cubicBezTo>
                <a:close/>
                <a:moveTo>
                  <a:pt x="10009655" y="6380840"/>
                </a:moveTo>
                <a:lnTo>
                  <a:pt x="10009655" y="6418279"/>
                </a:lnTo>
                <a:lnTo>
                  <a:pt x="10109767" y="6418279"/>
                </a:lnTo>
                <a:cubicBezTo>
                  <a:pt x="10111400" y="6405839"/>
                  <a:pt x="10111220" y="6393228"/>
                  <a:pt x="10109228" y="6380840"/>
                </a:cubicBezTo>
                <a:close/>
                <a:moveTo>
                  <a:pt x="11620395" y="6378169"/>
                </a:moveTo>
                <a:lnTo>
                  <a:pt x="11620395" y="6416165"/>
                </a:lnTo>
                <a:lnTo>
                  <a:pt x="11679397" y="6416165"/>
                </a:lnTo>
                <a:lnTo>
                  <a:pt x="11679397" y="6378169"/>
                </a:lnTo>
                <a:close/>
                <a:moveTo>
                  <a:pt x="11430800" y="6378169"/>
                </a:moveTo>
                <a:lnTo>
                  <a:pt x="11430800" y="6415627"/>
                </a:lnTo>
                <a:lnTo>
                  <a:pt x="11531315" y="6415627"/>
                </a:lnTo>
                <a:cubicBezTo>
                  <a:pt x="11532622" y="6403137"/>
                  <a:pt x="11532142" y="6390523"/>
                  <a:pt x="11529893" y="6378169"/>
                </a:cubicBezTo>
                <a:close/>
                <a:moveTo>
                  <a:pt x="10965683" y="6378169"/>
                </a:moveTo>
                <a:lnTo>
                  <a:pt x="10965683" y="6416165"/>
                </a:lnTo>
                <a:lnTo>
                  <a:pt x="11020956" y="6416165"/>
                </a:lnTo>
                <a:lnTo>
                  <a:pt x="11020956" y="6378169"/>
                </a:lnTo>
                <a:close/>
                <a:moveTo>
                  <a:pt x="11724677" y="6321973"/>
                </a:moveTo>
                <a:lnTo>
                  <a:pt x="11724677" y="6490984"/>
                </a:lnTo>
                <a:lnTo>
                  <a:pt x="11767593" y="6490984"/>
                </a:lnTo>
                <a:lnTo>
                  <a:pt x="11767593" y="6390450"/>
                </a:lnTo>
                <a:close/>
                <a:moveTo>
                  <a:pt x="9614514" y="6309634"/>
                </a:moveTo>
                <a:lnTo>
                  <a:pt x="9614514" y="6478222"/>
                </a:lnTo>
                <a:lnTo>
                  <a:pt x="9655662" y="6445089"/>
                </a:lnTo>
                <a:lnTo>
                  <a:pt x="9655662" y="6410360"/>
                </a:lnTo>
                <a:lnTo>
                  <a:pt x="9655662" y="6374825"/>
                </a:lnTo>
                <a:lnTo>
                  <a:pt x="9655662" y="6344689"/>
                </a:lnTo>
                <a:close/>
                <a:moveTo>
                  <a:pt x="9620183" y="6297238"/>
                </a:moveTo>
                <a:lnTo>
                  <a:pt x="9662234" y="6333004"/>
                </a:lnTo>
                <a:lnTo>
                  <a:pt x="9676668" y="6333004"/>
                </a:lnTo>
                <a:cubicBezTo>
                  <a:pt x="9693600" y="6333004"/>
                  <a:pt x="9701114" y="6342614"/>
                  <a:pt x="9701114" y="6353780"/>
                </a:cubicBezTo>
                <a:cubicBezTo>
                  <a:pt x="9701114" y="6364946"/>
                  <a:pt x="9692235" y="6374863"/>
                  <a:pt x="9677206" y="6374863"/>
                </a:cubicBezTo>
                <a:lnTo>
                  <a:pt x="9668827" y="6374863"/>
                </a:lnTo>
                <a:lnTo>
                  <a:pt x="9668827" y="6410361"/>
                </a:lnTo>
                <a:lnTo>
                  <a:pt x="9683664" y="6410361"/>
                </a:lnTo>
                <a:cubicBezTo>
                  <a:pt x="9700615" y="6410361"/>
                  <a:pt x="9710455" y="6419643"/>
                  <a:pt x="9710455" y="6433039"/>
                </a:cubicBezTo>
                <a:cubicBezTo>
                  <a:pt x="9710455" y="6446973"/>
                  <a:pt x="9700346" y="6455736"/>
                  <a:pt x="9683664" y="6455736"/>
                </a:cubicBezTo>
                <a:lnTo>
                  <a:pt x="9662196" y="6455736"/>
                </a:lnTo>
                <a:lnTo>
                  <a:pt x="9618396" y="6490984"/>
                </a:lnTo>
                <a:lnTo>
                  <a:pt x="9692696" y="6490984"/>
                </a:lnTo>
                <a:cubicBezTo>
                  <a:pt x="9729309" y="6490984"/>
                  <a:pt x="9753371" y="6467748"/>
                  <a:pt x="9753371" y="6436056"/>
                </a:cubicBezTo>
                <a:cubicBezTo>
                  <a:pt x="9753826" y="6414621"/>
                  <a:pt x="9739320" y="6395752"/>
                  <a:pt x="9718488" y="6390680"/>
                </a:cubicBezTo>
                <a:cubicBezTo>
                  <a:pt x="9734325" y="6385491"/>
                  <a:pt x="9743473" y="6368252"/>
                  <a:pt x="9743473" y="6349129"/>
                </a:cubicBezTo>
                <a:cubicBezTo>
                  <a:pt x="9743473" y="6320416"/>
                  <a:pt x="9720237" y="6297238"/>
                  <a:pt x="9680050" y="6297238"/>
                </a:cubicBezTo>
                <a:close/>
                <a:moveTo>
                  <a:pt x="11724677" y="6297219"/>
                </a:moveTo>
                <a:lnTo>
                  <a:pt x="11767593" y="6365696"/>
                </a:lnTo>
                <a:lnTo>
                  <a:pt x="11846160" y="6490984"/>
                </a:lnTo>
                <a:lnTo>
                  <a:pt x="11891805" y="6490984"/>
                </a:lnTo>
                <a:lnTo>
                  <a:pt x="11891805" y="6297219"/>
                </a:lnTo>
                <a:lnTo>
                  <a:pt x="11848562" y="6297219"/>
                </a:lnTo>
                <a:lnTo>
                  <a:pt x="11848562" y="6413148"/>
                </a:lnTo>
                <a:lnTo>
                  <a:pt x="11777721" y="6297219"/>
                </a:lnTo>
                <a:close/>
                <a:moveTo>
                  <a:pt x="11564083" y="6297219"/>
                </a:moveTo>
                <a:lnTo>
                  <a:pt x="11564083" y="6490984"/>
                </a:lnTo>
                <a:lnTo>
                  <a:pt x="11687084" y="6490984"/>
                </a:lnTo>
                <a:lnTo>
                  <a:pt x="11687084" y="6449990"/>
                </a:lnTo>
                <a:lnTo>
                  <a:pt x="11607268" y="6449990"/>
                </a:lnTo>
                <a:lnTo>
                  <a:pt x="11607268" y="6337925"/>
                </a:lnTo>
                <a:lnTo>
                  <a:pt x="11687084" y="6337925"/>
                </a:lnTo>
                <a:lnTo>
                  <a:pt x="11687084" y="6297219"/>
                </a:lnTo>
                <a:close/>
                <a:moveTo>
                  <a:pt x="11219065" y="6297219"/>
                </a:moveTo>
                <a:lnTo>
                  <a:pt x="11286677" y="6490984"/>
                </a:lnTo>
                <a:lnTo>
                  <a:pt x="11333687" y="6490984"/>
                </a:lnTo>
                <a:lnTo>
                  <a:pt x="11261539" y="6297219"/>
                </a:lnTo>
                <a:close/>
                <a:moveTo>
                  <a:pt x="10909275" y="6297219"/>
                </a:moveTo>
                <a:lnTo>
                  <a:pt x="10909352" y="6490984"/>
                </a:lnTo>
                <a:lnTo>
                  <a:pt x="11032353" y="6490984"/>
                </a:lnTo>
                <a:lnTo>
                  <a:pt x="11032353" y="6449990"/>
                </a:lnTo>
                <a:lnTo>
                  <a:pt x="10952479" y="6449990"/>
                </a:lnTo>
                <a:lnTo>
                  <a:pt x="10952479" y="6337925"/>
                </a:lnTo>
                <a:lnTo>
                  <a:pt x="11032276" y="6337925"/>
                </a:lnTo>
                <a:lnTo>
                  <a:pt x="11032276" y="6297219"/>
                </a:lnTo>
                <a:close/>
                <a:moveTo>
                  <a:pt x="10792347" y="6297219"/>
                </a:moveTo>
                <a:lnTo>
                  <a:pt x="10792347" y="6333735"/>
                </a:lnTo>
                <a:lnTo>
                  <a:pt x="10808222" y="6333735"/>
                </a:lnTo>
                <a:cubicBezTo>
                  <a:pt x="10825980" y="6333735"/>
                  <a:pt x="10835551" y="6342556"/>
                  <a:pt x="10835551" y="6356798"/>
                </a:cubicBezTo>
                <a:cubicBezTo>
                  <a:pt x="10835551" y="6370251"/>
                  <a:pt x="10825941" y="6379860"/>
                  <a:pt x="10808222" y="6379860"/>
                </a:cubicBezTo>
                <a:lnTo>
                  <a:pt x="10792347" y="6379860"/>
                </a:lnTo>
                <a:lnTo>
                  <a:pt x="10792347" y="6416165"/>
                </a:lnTo>
                <a:lnTo>
                  <a:pt x="10798112" y="6416165"/>
                </a:lnTo>
                <a:cubicBezTo>
                  <a:pt x="10799900" y="6416165"/>
                  <a:pt x="10801726" y="6416165"/>
                  <a:pt x="10803571" y="6416050"/>
                </a:cubicBezTo>
                <a:lnTo>
                  <a:pt x="10841547" y="6491003"/>
                </a:lnTo>
                <a:lnTo>
                  <a:pt x="10889056" y="6491003"/>
                </a:lnTo>
                <a:lnTo>
                  <a:pt x="10845641" y="6408247"/>
                </a:lnTo>
                <a:cubicBezTo>
                  <a:pt x="10866407" y="6399559"/>
                  <a:pt x="10879747" y="6379053"/>
                  <a:pt x="10879274" y="6356548"/>
                </a:cubicBezTo>
                <a:cubicBezTo>
                  <a:pt x="10879274" y="6322876"/>
                  <a:pt x="10854674" y="6297219"/>
                  <a:pt x="10816409" y="6297219"/>
                </a:cubicBezTo>
                <a:close/>
                <a:moveTo>
                  <a:pt x="10736016" y="6297219"/>
                </a:moveTo>
                <a:lnTo>
                  <a:pt x="10736093" y="6490888"/>
                </a:lnTo>
                <a:lnTo>
                  <a:pt x="10779278" y="6490888"/>
                </a:lnTo>
                <a:lnTo>
                  <a:pt x="10779278" y="6297219"/>
                </a:lnTo>
                <a:close/>
                <a:moveTo>
                  <a:pt x="9875872" y="6297219"/>
                </a:moveTo>
                <a:lnTo>
                  <a:pt x="9843065" y="6363659"/>
                </a:lnTo>
                <a:lnTo>
                  <a:pt x="9863726" y="6406056"/>
                </a:lnTo>
                <a:lnTo>
                  <a:pt x="9923977" y="6297219"/>
                </a:lnTo>
                <a:close/>
                <a:moveTo>
                  <a:pt x="9745529" y="6297219"/>
                </a:moveTo>
                <a:lnTo>
                  <a:pt x="9812795" y="6420220"/>
                </a:lnTo>
                <a:lnTo>
                  <a:pt x="9812795" y="6491061"/>
                </a:lnTo>
                <a:lnTo>
                  <a:pt x="9855980" y="6491061"/>
                </a:lnTo>
                <a:lnTo>
                  <a:pt x="9855980" y="6420105"/>
                </a:lnTo>
                <a:lnTo>
                  <a:pt x="9835704" y="6378573"/>
                </a:lnTo>
                <a:lnTo>
                  <a:pt x="9835704" y="6378707"/>
                </a:lnTo>
                <a:lnTo>
                  <a:pt x="9796075" y="6297219"/>
                </a:lnTo>
                <a:close/>
                <a:moveTo>
                  <a:pt x="11045479" y="6297199"/>
                </a:moveTo>
                <a:lnTo>
                  <a:pt x="11045479" y="6337924"/>
                </a:lnTo>
                <a:lnTo>
                  <a:pt x="11084590" y="6337924"/>
                </a:lnTo>
                <a:lnTo>
                  <a:pt x="11084590" y="6490983"/>
                </a:lnTo>
                <a:lnTo>
                  <a:pt x="11127775" y="6490983"/>
                </a:lnTo>
                <a:lnTo>
                  <a:pt x="11127775" y="6337924"/>
                </a:lnTo>
                <a:lnTo>
                  <a:pt x="11177379" y="6337924"/>
                </a:lnTo>
                <a:lnTo>
                  <a:pt x="11177379" y="6297199"/>
                </a:lnTo>
                <a:close/>
                <a:moveTo>
                  <a:pt x="10362111" y="6296565"/>
                </a:moveTo>
                <a:lnTo>
                  <a:pt x="10362111" y="6490330"/>
                </a:lnTo>
                <a:lnTo>
                  <a:pt x="10405565" y="6490330"/>
                </a:lnTo>
                <a:lnTo>
                  <a:pt x="10405565" y="6337559"/>
                </a:lnTo>
                <a:lnTo>
                  <a:pt x="10486112" y="6337559"/>
                </a:lnTo>
                <a:lnTo>
                  <a:pt x="10486112" y="6296565"/>
                </a:lnTo>
                <a:close/>
                <a:moveTo>
                  <a:pt x="10596717" y="6293355"/>
                </a:moveTo>
                <a:cubicBezTo>
                  <a:pt x="10545230" y="6296642"/>
                  <a:pt x="10502967" y="6335425"/>
                  <a:pt x="10502967" y="6394235"/>
                </a:cubicBezTo>
                <a:cubicBezTo>
                  <a:pt x="10502967" y="6455448"/>
                  <a:pt x="10549092" y="6495077"/>
                  <a:pt x="10603809" y="6495077"/>
                </a:cubicBezTo>
                <a:cubicBezTo>
                  <a:pt x="10631772" y="6495077"/>
                  <a:pt x="10657622" y="6484603"/>
                  <a:pt x="10675995" y="6466114"/>
                </a:cubicBezTo>
                <a:lnTo>
                  <a:pt x="10644226" y="6435940"/>
                </a:lnTo>
                <a:cubicBezTo>
                  <a:pt x="10633531" y="6446668"/>
                  <a:pt x="10618955" y="6452621"/>
                  <a:pt x="10603809" y="6452450"/>
                </a:cubicBezTo>
                <a:cubicBezTo>
                  <a:pt x="10576768" y="6452450"/>
                  <a:pt x="10547786" y="6434403"/>
                  <a:pt x="10547786" y="6393966"/>
                </a:cubicBezTo>
                <a:cubicBezTo>
                  <a:pt x="10547786" y="6357028"/>
                  <a:pt x="10571925" y="6338558"/>
                  <a:pt x="10596717" y="6335637"/>
                </a:cubicBezTo>
                <a:close/>
                <a:moveTo>
                  <a:pt x="10609863" y="6293298"/>
                </a:moveTo>
                <a:lnTo>
                  <a:pt x="10609863" y="6335579"/>
                </a:lnTo>
                <a:cubicBezTo>
                  <a:pt x="10634847" y="6338135"/>
                  <a:pt x="10659582" y="6356605"/>
                  <a:pt x="10659582" y="6394024"/>
                </a:cubicBezTo>
                <a:cubicBezTo>
                  <a:pt x="10659830" y="6404942"/>
                  <a:pt x="10657255" y="6415739"/>
                  <a:pt x="10652106" y="6425370"/>
                </a:cubicBezTo>
                <a:lnTo>
                  <a:pt x="10684644" y="6456236"/>
                </a:lnTo>
                <a:cubicBezTo>
                  <a:pt x="10696982" y="6439803"/>
                  <a:pt x="10704401" y="6418778"/>
                  <a:pt x="10704401" y="6394293"/>
                </a:cubicBezTo>
                <a:cubicBezTo>
                  <a:pt x="10704401" y="6335041"/>
                  <a:pt x="10661581" y="6296065"/>
                  <a:pt x="10609863" y="6293298"/>
                </a:cubicBezTo>
                <a:close/>
                <a:moveTo>
                  <a:pt x="11438315" y="6293106"/>
                </a:moveTo>
                <a:cubicBezTo>
                  <a:pt x="11383387" y="6293106"/>
                  <a:pt x="11338011" y="6334926"/>
                  <a:pt x="11338011" y="6394236"/>
                </a:cubicBezTo>
                <a:cubicBezTo>
                  <a:pt x="11338011" y="6453546"/>
                  <a:pt x="11382215" y="6495078"/>
                  <a:pt x="11439410" y="6495078"/>
                </a:cubicBezTo>
                <a:cubicBezTo>
                  <a:pt x="11480942" y="6495078"/>
                  <a:pt x="11514614" y="6472765"/>
                  <a:pt x="11527452" y="6434038"/>
                </a:cubicBezTo>
                <a:cubicBezTo>
                  <a:pt x="11528029" y="6432309"/>
                  <a:pt x="11528528" y="6430541"/>
                  <a:pt x="11528971" y="6428772"/>
                </a:cubicBezTo>
                <a:lnTo>
                  <a:pt x="11485670" y="6428772"/>
                </a:lnTo>
                <a:cubicBezTo>
                  <a:pt x="11478944" y="6444609"/>
                  <a:pt x="11462300" y="6454910"/>
                  <a:pt x="11439372" y="6454910"/>
                </a:cubicBezTo>
                <a:cubicBezTo>
                  <a:pt x="11407949" y="6454910"/>
                  <a:pt x="11382253" y="6433769"/>
                  <a:pt x="11382253" y="6394236"/>
                </a:cubicBezTo>
                <a:cubicBezTo>
                  <a:pt x="11382253" y="6351051"/>
                  <a:pt x="11411485" y="6333562"/>
                  <a:pt x="11438276" y="6333562"/>
                </a:cubicBezTo>
                <a:cubicBezTo>
                  <a:pt x="11462723" y="6333562"/>
                  <a:pt x="11475561" y="6345689"/>
                  <a:pt x="11481826" y="6356721"/>
                </a:cubicBezTo>
                <a:lnTo>
                  <a:pt x="11522878" y="6340423"/>
                </a:lnTo>
                <a:cubicBezTo>
                  <a:pt x="11510713" y="6316630"/>
                  <a:pt x="11484094" y="6293106"/>
                  <a:pt x="11438315" y="6293106"/>
                </a:cubicBezTo>
                <a:close/>
                <a:moveTo>
                  <a:pt x="10235536" y="6293106"/>
                </a:moveTo>
                <a:cubicBezTo>
                  <a:pt x="10180589" y="6293106"/>
                  <a:pt x="10135232" y="6334926"/>
                  <a:pt x="10135232" y="6394236"/>
                </a:cubicBezTo>
                <a:cubicBezTo>
                  <a:pt x="10135232" y="6453546"/>
                  <a:pt x="10179436" y="6495078"/>
                  <a:pt x="10236631" y="6495078"/>
                </a:cubicBezTo>
                <a:cubicBezTo>
                  <a:pt x="10278740" y="6495078"/>
                  <a:pt x="10312584" y="6471784"/>
                  <a:pt x="10324673" y="6434038"/>
                </a:cubicBezTo>
                <a:cubicBezTo>
                  <a:pt x="10324942" y="6433193"/>
                  <a:pt x="10325154" y="6432309"/>
                  <a:pt x="10325403" y="6431444"/>
                </a:cubicBezTo>
                <a:lnTo>
                  <a:pt x="10281604" y="6431444"/>
                </a:lnTo>
                <a:cubicBezTo>
                  <a:pt x="10273743" y="6446742"/>
                  <a:pt x="10256561" y="6454910"/>
                  <a:pt x="10236554" y="6454910"/>
                </a:cubicBezTo>
                <a:cubicBezTo>
                  <a:pt x="10205112" y="6454910"/>
                  <a:pt x="10179416" y="6433769"/>
                  <a:pt x="10179416" y="6394236"/>
                </a:cubicBezTo>
                <a:cubicBezTo>
                  <a:pt x="10179416" y="6351051"/>
                  <a:pt x="10208668" y="6333562"/>
                  <a:pt x="10235459" y="6333562"/>
                </a:cubicBezTo>
                <a:cubicBezTo>
                  <a:pt x="10260636" y="6333562"/>
                  <a:pt x="10273551" y="6346439"/>
                  <a:pt x="10279662" y="6357739"/>
                </a:cubicBezTo>
                <a:lnTo>
                  <a:pt x="10320637" y="6341461"/>
                </a:lnTo>
                <a:cubicBezTo>
                  <a:pt x="10308721" y="6317322"/>
                  <a:pt x="10282007" y="6293106"/>
                  <a:pt x="10235536" y="6293106"/>
                </a:cubicBezTo>
                <a:close/>
                <a:moveTo>
                  <a:pt x="10017170" y="6293106"/>
                </a:moveTo>
                <a:cubicBezTo>
                  <a:pt x="9962242" y="6293106"/>
                  <a:pt x="9916866" y="6334926"/>
                  <a:pt x="9916866" y="6394236"/>
                </a:cubicBezTo>
                <a:cubicBezTo>
                  <a:pt x="9916866" y="6453546"/>
                  <a:pt x="9961070" y="6495078"/>
                  <a:pt x="10018265" y="6495078"/>
                </a:cubicBezTo>
                <a:cubicBezTo>
                  <a:pt x="10060393" y="6495078"/>
                  <a:pt x="10094238" y="6471784"/>
                  <a:pt x="10106326" y="6434038"/>
                </a:cubicBezTo>
                <a:cubicBezTo>
                  <a:pt x="10106595" y="6433193"/>
                  <a:pt x="10106807" y="6432309"/>
                  <a:pt x="10107057" y="6431444"/>
                </a:cubicBezTo>
                <a:lnTo>
                  <a:pt x="10063276" y="6431444"/>
                </a:lnTo>
                <a:cubicBezTo>
                  <a:pt x="10055415" y="6446742"/>
                  <a:pt x="10038234" y="6454910"/>
                  <a:pt x="10018208" y="6454910"/>
                </a:cubicBezTo>
                <a:cubicBezTo>
                  <a:pt x="9986785" y="6454910"/>
                  <a:pt x="9961089" y="6433769"/>
                  <a:pt x="9961089" y="6394236"/>
                </a:cubicBezTo>
                <a:cubicBezTo>
                  <a:pt x="9961089" y="6351051"/>
                  <a:pt x="9990340" y="6333562"/>
                  <a:pt x="10017112" y="6333562"/>
                </a:cubicBezTo>
                <a:cubicBezTo>
                  <a:pt x="10042308" y="6333562"/>
                  <a:pt x="10055223" y="6346439"/>
                  <a:pt x="10061316" y="6357739"/>
                </a:cubicBezTo>
                <a:lnTo>
                  <a:pt x="10102290" y="6341461"/>
                </a:lnTo>
                <a:cubicBezTo>
                  <a:pt x="10090375" y="6317322"/>
                  <a:pt x="10063660" y="6293106"/>
                  <a:pt x="10017170" y="6293106"/>
                </a:cubicBezTo>
                <a:close/>
                <a:moveTo>
                  <a:pt x="10646340" y="6245769"/>
                </a:moveTo>
                <a:cubicBezTo>
                  <a:pt x="10634665" y="6245656"/>
                  <a:pt x="10625109" y="6255029"/>
                  <a:pt x="10624996" y="6266704"/>
                </a:cubicBezTo>
                <a:cubicBezTo>
                  <a:pt x="10624992" y="6267016"/>
                  <a:pt x="10624996" y="6267328"/>
                  <a:pt x="10625007" y="6267640"/>
                </a:cubicBezTo>
                <a:cubicBezTo>
                  <a:pt x="10624767" y="6279027"/>
                  <a:pt x="10633802" y="6288453"/>
                  <a:pt x="10645189" y="6288693"/>
                </a:cubicBezTo>
                <a:cubicBezTo>
                  <a:pt x="10645573" y="6288701"/>
                  <a:pt x="10645956" y="6288698"/>
                  <a:pt x="10646340" y="6288685"/>
                </a:cubicBezTo>
                <a:lnTo>
                  <a:pt x="10646379" y="6288685"/>
                </a:lnTo>
                <a:cubicBezTo>
                  <a:pt x="10658660" y="6288685"/>
                  <a:pt x="10668231" y="6279671"/>
                  <a:pt x="10668231" y="6267640"/>
                </a:cubicBezTo>
                <a:cubicBezTo>
                  <a:pt x="10668390" y="6255722"/>
                  <a:pt x="10658860" y="6245929"/>
                  <a:pt x="10646940" y="6245769"/>
                </a:cubicBezTo>
                <a:cubicBezTo>
                  <a:pt x="10646740" y="6245766"/>
                  <a:pt x="10646540" y="6245766"/>
                  <a:pt x="10646340" y="6245769"/>
                </a:cubicBezTo>
                <a:close/>
                <a:moveTo>
                  <a:pt x="10561027" y="6245769"/>
                </a:moveTo>
                <a:cubicBezTo>
                  <a:pt x="10549352" y="6245667"/>
                  <a:pt x="10539804" y="6255048"/>
                  <a:pt x="10539702" y="6266724"/>
                </a:cubicBezTo>
                <a:cubicBezTo>
                  <a:pt x="10539698" y="6267029"/>
                  <a:pt x="10539702" y="6267335"/>
                  <a:pt x="10539714" y="6267640"/>
                </a:cubicBezTo>
                <a:cubicBezTo>
                  <a:pt x="10539462" y="6279016"/>
                  <a:pt x="10548481" y="6288442"/>
                  <a:pt x="10559857" y="6288693"/>
                </a:cubicBezTo>
                <a:cubicBezTo>
                  <a:pt x="10560247" y="6288701"/>
                  <a:pt x="10560637" y="6288699"/>
                  <a:pt x="10561027" y="6288685"/>
                </a:cubicBezTo>
                <a:lnTo>
                  <a:pt x="10561066" y="6288685"/>
                </a:lnTo>
                <a:cubicBezTo>
                  <a:pt x="10572663" y="6289014"/>
                  <a:pt x="10582330" y="6279880"/>
                  <a:pt x="10582660" y="6268283"/>
                </a:cubicBezTo>
                <a:cubicBezTo>
                  <a:pt x="10582666" y="6268069"/>
                  <a:pt x="10582668" y="6267855"/>
                  <a:pt x="10582668" y="6267640"/>
                </a:cubicBezTo>
                <a:cubicBezTo>
                  <a:pt x="10582849" y="6255743"/>
                  <a:pt x="10573351" y="6245952"/>
                  <a:pt x="10561452" y="6245771"/>
                </a:cubicBezTo>
                <a:cubicBezTo>
                  <a:pt x="10561312" y="6245769"/>
                  <a:pt x="10561170" y="6245769"/>
                  <a:pt x="10561027" y="6245769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8"/>
                </a:lnTo>
                <a:lnTo>
                  <a:pt x="0" y="6857998"/>
                </a:lnTo>
                <a:close/>
              </a:path>
            </a:pathLst>
          </a:custGeom>
          <a:solidFill>
            <a:srgbClr val="FF634F"/>
          </a:solidFill>
        </p:spPr>
        <p:txBody>
          <a:bodyPr wrap="square" lIns="720000" tIns="360000" rIns="360000">
            <a:noAutofit/>
          </a:bodyPr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sv-SE" dirty="0"/>
              <a:t>Klicka på ramen för att byta färg på bakgrunden.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A7D8C42E-DE01-4BB7-ADEF-9121CB84292B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7948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/slut med bild och logoty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golv, byggnad, inomhus, stående&#10;&#10;Automatiskt genererad beskrivning">
            <a:extLst>
              <a:ext uri="{FF2B5EF4-FFF2-40B4-BE49-F238E27FC236}">
                <a16:creationId xmlns:a16="http://schemas.microsoft.com/office/drawing/2014/main" id="{6570D783-25A7-47CA-849E-EB203F0E9D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" y="5427518"/>
            <a:ext cx="12193200" cy="809770"/>
          </a:xfrm>
          <a:noFill/>
          <a:ln>
            <a:noFill/>
          </a:ln>
        </p:spPr>
        <p:txBody>
          <a:bodyPr lIns="684000" rIns="684000"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Vi bygger Sverige på schyssta grunder.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6EFBB15C-3BE3-4670-8984-6EB4BC7918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39" y="2616780"/>
            <a:ext cx="10728325" cy="12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6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4.sv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31837" y="692149"/>
            <a:ext cx="10728325" cy="9731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31836" y="2037934"/>
            <a:ext cx="9577389" cy="39469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Nivå sex</a:t>
            </a:r>
          </a:p>
          <a:p>
            <a:pPr lvl="6"/>
            <a:r>
              <a:rPr lang="sv-SE" dirty="0"/>
              <a:t>Nivå sju</a:t>
            </a:r>
          </a:p>
          <a:p>
            <a:pPr lvl="7"/>
            <a:r>
              <a:rPr lang="sv-SE" dirty="0"/>
              <a:t>Nivå åtta</a:t>
            </a:r>
          </a:p>
          <a:p>
            <a:pPr lvl="8"/>
            <a:r>
              <a:rPr lang="sv-SE" dirty="0"/>
              <a:t>Nivå nio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31839" y="6381700"/>
            <a:ext cx="914710" cy="108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E2A22312-D2FE-4D66-A9B8-082BD342C5E1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732085" y="6237288"/>
            <a:ext cx="6421315" cy="25241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731839" y="6237288"/>
            <a:ext cx="914710" cy="108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1F0D6206-6B47-4530-8D2E-679574CAB119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614518" y="6245772"/>
            <a:ext cx="2277445" cy="2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1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70" r:id="rId3"/>
    <p:sldLayoutId id="2147483671" r:id="rId4"/>
    <p:sldLayoutId id="2147483672" r:id="rId5"/>
    <p:sldLayoutId id="2147483665" r:id="rId6"/>
    <p:sldLayoutId id="2147483678" r:id="rId7"/>
    <p:sldLayoutId id="2147483677" r:id="rId8"/>
    <p:sldLayoutId id="2147483662" r:id="rId9"/>
    <p:sldLayoutId id="2147483673" r:id="rId10"/>
    <p:sldLayoutId id="2147483668" r:id="rId11"/>
    <p:sldLayoutId id="2147483664" r:id="rId12"/>
    <p:sldLayoutId id="2147483676" r:id="rId13"/>
    <p:sldLayoutId id="2147483663" r:id="rId14"/>
    <p:sldLayoutId id="2147483704" r:id="rId15"/>
    <p:sldLayoutId id="2147483675" r:id="rId16"/>
    <p:sldLayoutId id="2147483674" r:id="rId17"/>
    <p:sldLayoutId id="2147483650" r:id="rId18"/>
    <p:sldLayoutId id="2147483660" r:id="rId19"/>
    <p:sldLayoutId id="2147483652" r:id="rId20"/>
    <p:sldLayoutId id="2147483653" r:id="rId21"/>
    <p:sldLayoutId id="2147483654" r:id="rId22"/>
    <p:sldLayoutId id="2147483655" r:id="rId23"/>
    <p:sldLayoutId id="2147483661" r:id="rId24"/>
    <p:sldLayoutId id="2147483656" r:id="rId2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SzPct val="150000"/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60"/>
        </a:spcAft>
        <a:buSzPct val="150000"/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950"/>
        </a:spcAft>
        <a:buSzPct val="150000"/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820"/>
        </a:spcAft>
        <a:buSzPct val="150000"/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SzPct val="150000"/>
        <a:buFont typeface="Arial" panose="020B0604020202020204" pitchFamily="34" charset="0"/>
        <a:buChar char="•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SzPct val="150000"/>
        <a:buFont typeface="Arial" panose="020B0604020202020204" pitchFamily="34" charset="0"/>
        <a:buChar char="•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590"/>
        </a:spcAft>
        <a:buSzPct val="150000"/>
        <a:buFont typeface="Arial" panose="020B0604020202020204" pitchFamily="34" charset="0"/>
        <a:buChar char="•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590"/>
        </a:spcAft>
        <a:buSzPct val="150000"/>
        <a:buFont typeface="Arial" panose="020B0604020202020204" pitchFamily="34" charset="0"/>
        <a:buChar char="•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590"/>
        </a:spcAft>
        <a:buSzPct val="150000"/>
        <a:buFont typeface="Arial" panose="020B0604020202020204" pitchFamily="34" charset="0"/>
        <a:buChar char="•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6" orient="horz" pos="3770" userDrawn="1">
          <p15:clr>
            <a:srgbClr val="F26B43"/>
          </p15:clr>
        </p15:guide>
        <p15:guide id="7" orient="horz" pos="1275" userDrawn="1">
          <p15:clr>
            <a:srgbClr val="F26B43"/>
          </p15:clr>
        </p15:guide>
        <p15:guide id="8" orient="horz" pos="1049" userDrawn="1">
          <p15:clr>
            <a:srgbClr val="F26B43"/>
          </p15:clr>
        </p15:guide>
        <p15:guide id="9" orient="horz" pos="436" userDrawn="1">
          <p15:clr>
            <a:srgbClr val="F26B43"/>
          </p15:clr>
        </p15:guide>
        <p15:guide id="11" pos="7491" userDrawn="1">
          <p15:clr>
            <a:srgbClr val="F26B43"/>
          </p15:clr>
        </p15:guide>
        <p15:guide id="13" pos="3976" userDrawn="1">
          <p15:clr>
            <a:srgbClr val="F26B43"/>
          </p15:clr>
        </p15:guide>
        <p15:guide id="14" pos="372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31837" y="692149"/>
            <a:ext cx="10728325" cy="9731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31836" y="2037934"/>
            <a:ext cx="9577389" cy="39469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Nivå sex</a:t>
            </a:r>
          </a:p>
          <a:p>
            <a:pPr lvl="6"/>
            <a:r>
              <a:rPr lang="sv-SE" dirty="0"/>
              <a:t>Nivå sju</a:t>
            </a:r>
          </a:p>
          <a:p>
            <a:pPr lvl="7"/>
            <a:r>
              <a:rPr lang="sv-SE" dirty="0"/>
              <a:t>Nivå åtta</a:t>
            </a:r>
          </a:p>
          <a:p>
            <a:pPr lvl="8"/>
            <a:r>
              <a:rPr lang="sv-SE" dirty="0"/>
              <a:t>Nivå nio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31839" y="6381700"/>
            <a:ext cx="914710" cy="108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E2A22312-D2FE-4D66-A9B8-082BD342C5E1}" type="datetime1">
              <a:rPr lang="sv-SE" smtClean="0"/>
              <a:t>2024-04-08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732085" y="6237288"/>
            <a:ext cx="6421315" cy="25241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731839" y="6237288"/>
            <a:ext cx="914710" cy="108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1F0D6206-6B47-4530-8D2E-679574CAB11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14518" y="6245772"/>
            <a:ext cx="2277445" cy="2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SzPct val="150000"/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60"/>
        </a:spcAft>
        <a:buSzPct val="150000"/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950"/>
        </a:spcAft>
        <a:buSzPct val="150000"/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820"/>
        </a:spcAft>
        <a:buSzPct val="150000"/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SzPct val="150000"/>
        <a:buFont typeface="Arial" panose="020B0604020202020204" pitchFamily="34" charset="0"/>
        <a:buChar char="•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SzPct val="150000"/>
        <a:buFont typeface="Arial" panose="020B0604020202020204" pitchFamily="34" charset="0"/>
        <a:buChar char="•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590"/>
        </a:spcAft>
        <a:buSzPct val="150000"/>
        <a:buFont typeface="Arial" panose="020B0604020202020204" pitchFamily="34" charset="0"/>
        <a:buChar char="•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590"/>
        </a:spcAft>
        <a:buSzPct val="150000"/>
        <a:buFont typeface="Arial" panose="020B0604020202020204" pitchFamily="34" charset="0"/>
        <a:buChar char="•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590"/>
        </a:spcAft>
        <a:buSzPct val="150000"/>
        <a:buFont typeface="Arial" panose="020B0604020202020204" pitchFamily="34" charset="0"/>
        <a:buChar char="•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pos="461">
          <p15:clr>
            <a:srgbClr val="F26B43"/>
          </p15:clr>
        </p15:guide>
        <p15:guide id="6" orient="horz" pos="3770">
          <p15:clr>
            <a:srgbClr val="F26B43"/>
          </p15:clr>
        </p15:guide>
        <p15:guide id="7" orient="horz" pos="1275">
          <p15:clr>
            <a:srgbClr val="F26B43"/>
          </p15:clr>
        </p15:guide>
        <p15:guide id="8" orient="horz" pos="1049">
          <p15:clr>
            <a:srgbClr val="F26B43"/>
          </p15:clr>
        </p15:guide>
        <p15:guide id="9" orient="horz" pos="436">
          <p15:clr>
            <a:srgbClr val="F26B43"/>
          </p15:clr>
        </p15:guide>
        <p15:guide id="11" pos="7491">
          <p15:clr>
            <a:srgbClr val="F26B43"/>
          </p15:clr>
        </p15:guide>
        <p15:guide id="13" pos="3976">
          <p15:clr>
            <a:srgbClr val="F26B43"/>
          </p15:clr>
        </p15:guide>
        <p15:guide id="14" pos="372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 descr="En bild som visar byggnad, Transparent material, Dagsljus, stål&#10;&#10;Automatiskt genererad beskrivning">
            <a:extLst>
              <a:ext uri="{FF2B5EF4-FFF2-40B4-BE49-F238E27FC236}">
                <a16:creationId xmlns:a16="http://schemas.microsoft.com/office/drawing/2014/main" id="{049D1522-DA70-B9C0-1618-DC32B3FD09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5332AC7F-0B15-5A5B-3C1C-1C1B6C283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12998"/>
            <a:ext cx="12192000" cy="2232000"/>
          </a:xfrm>
        </p:spPr>
        <p:txBody>
          <a:bodyPr/>
          <a:lstStyle/>
          <a:p>
            <a:r>
              <a:rPr lang="sv-SE" sz="2800" dirty="0">
                <a:solidFill>
                  <a:schemeClr val="bg1"/>
                </a:solidFill>
              </a:rPr>
              <a:t>Byggkonjunkturen 2024-2025, SBMI 11 april 2024</a:t>
            </a:r>
            <a:br>
              <a:rPr lang="sv-SE" sz="2800" dirty="0">
                <a:solidFill>
                  <a:schemeClr val="bg1"/>
                </a:solidFill>
              </a:rPr>
            </a:br>
            <a:br>
              <a:rPr lang="sv-SE" sz="1200" dirty="0">
                <a:solidFill>
                  <a:schemeClr val="bg1"/>
                </a:solidFill>
              </a:rPr>
            </a:br>
            <a:r>
              <a:rPr lang="sv-SE" sz="4400" dirty="0"/>
              <a:t>Räntesänkningar tinar upp byggsektorn</a:t>
            </a:r>
            <a:br>
              <a:rPr lang="sv-SE" sz="4400" dirty="0"/>
            </a:br>
            <a:br>
              <a:rPr lang="sv-SE" sz="2400" dirty="0"/>
            </a:br>
            <a:r>
              <a:rPr lang="sv-SE" sz="2400" dirty="0"/>
              <a:t>Fredrik Isaksson, Chefekonom</a:t>
            </a:r>
            <a:br>
              <a:rPr lang="sv-SE" sz="2400" dirty="0"/>
            </a:b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669554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55078-5791-146B-0E40-47738FF2A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 descr="En bild som visar skärmbild, text, linje, Parallell&#10;&#10;Automatiskt genererad beskrivning">
            <a:extLst>
              <a:ext uri="{FF2B5EF4-FFF2-40B4-BE49-F238E27FC236}">
                <a16:creationId xmlns:a16="http://schemas.microsoft.com/office/drawing/2014/main" id="{4CCC2132-7774-386E-397A-BDD495E96A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0" b="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3378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8825218" y="1707183"/>
            <a:ext cx="503978" cy="4198667"/>
          </a:xfrm>
          <a:prstGeom prst="rect">
            <a:avLst/>
          </a:prstGeom>
          <a:solidFill>
            <a:schemeClr val="bg2">
              <a:lumMod val="65000"/>
              <a:alpha val="63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sv-SE"/>
          </a:p>
        </p:txBody>
      </p:sp>
      <p:graphicFrame>
        <p:nvGraphicFramePr>
          <p:cNvPr id="13" name="Object 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76317600"/>
              </p:ext>
            </p:extLst>
          </p:nvPr>
        </p:nvGraphicFramePr>
        <p:xfrm>
          <a:off x="731837" y="1416440"/>
          <a:ext cx="8689955" cy="4787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02957" y="133344"/>
            <a:ext cx="10728325" cy="973139"/>
          </a:xfrm>
        </p:spPr>
        <p:txBody>
          <a:bodyPr/>
          <a:lstStyle/>
          <a:p>
            <a:r>
              <a:rPr lang="sv-SE" dirty="0"/>
              <a:t>Bostadsinvesteringar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9880146" y="6464706"/>
            <a:ext cx="1503262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sv-SE" sz="1400" i="1" dirty="0">
                <a:solidFill>
                  <a:schemeClr val="bg1"/>
                </a:solidFill>
              </a:rPr>
              <a:t>Källa: SCB, BI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731837" y="1170648"/>
            <a:ext cx="22701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sv-SE" sz="1300" b="1" dirty="0">
                <a:solidFill>
                  <a:schemeClr val="accent1"/>
                </a:solidFill>
              </a:rPr>
              <a:t>Mdkr 2022 års priser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8586709" y="5441560"/>
            <a:ext cx="859940" cy="27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v-SE" sz="1200" b="1" dirty="0"/>
              <a:t>Prognos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D88F06F-465F-4EF4-923E-F2883B5AF965}"/>
              </a:ext>
            </a:extLst>
          </p:cNvPr>
          <p:cNvSpPr txBox="1"/>
          <p:nvPr/>
        </p:nvSpPr>
        <p:spPr>
          <a:xfrm>
            <a:off x="731837" y="6433661"/>
            <a:ext cx="3001224" cy="26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>
            <a:defPPr>
              <a:defRPr lang="sv-SE"/>
            </a:defPPr>
            <a:lvl1pPr eaLnBrk="0" hangingPunct="0">
              <a:spcBef>
                <a:spcPct val="50000"/>
              </a:spcBef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sv-SE" sz="1100" b="0" i="1" dirty="0"/>
              <a:t>Källa: SCB, Byggföretagen</a:t>
            </a:r>
          </a:p>
        </p:txBody>
      </p:sp>
    </p:spTree>
    <p:extLst>
      <p:ext uri="{BB962C8B-B14F-4D97-AF65-F5344CB8AC3E}">
        <p14:creationId xmlns:p14="http://schemas.microsoft.com/office/powerpoint/2010/main" val="402507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3C2AF-45F2-6624-0FA5-C3D1E5BCB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 descr="En bild som visar byggnad, Transparent material, Dagsljus, stål&#10;&#10;Automatiskt genererad beskrivning">
            <a:extLst>
              <a:ext uri="{FF2B5EF4-FFF2-40B4-BE49-F238E27FC236}">
                <a16:creationId xmlns:a16="http://schemas.microsoft.com/office/drawing/2014/main" id="{6B3319D6-3D5B-B548-20E9-63B2C67C77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29DFF725-A225-5E8F-2B11-19404DE38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Konfidensindikatorn, bygg- och anläggning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D3427911-19D7-B671-00F4-840483DC4E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357978"/>
              </p:ext>
            </p:extLst>
          </p:nvPr>
        </p:nvGraphicFramePr>
        <p:xfrm>
          <a:off x="731837" y="1878291"/>
          <a:ext cx="8462963" cy="4608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4" imgW="14347634" imgH="7811303" progId="Mbnd.mbnd">
                  <p:embed/>
                </p:oleObj>
              </mc:Choice>
              <mc:Fallback>
                <p:oleObj name="Macrobond document" r:id="rId4" imgW="14347634" imgH="7811303" progId="Mbnd.mbnd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D3427911-19D7-B671-00F4-840483DC4E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1837" y="1878291"/>
                        <a:ext cx="8462963" cy="4608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ruta 4">
            <a:extLst>
              <a:ext uri="{FF2B5EF4-FFF2-40B4-BE49-F238E27FC236}">
                <a16:creationId xmlns:a16="http://schemas.microsoft.com/office/drawing/2014/main" id="{AB6EFFB6-F659-2590-4B02-E73B6E105CD6}"/>
              </a:ext>
            </a:extLst>
          </p:cNvPr>
          <p:cNvSpPr txBox="1"/>
          <p:nvPr/>
        </p:nvSpPr>
        <p:spPr>
          <a:xfrm>
            <a:off x="9203738" y="3418594"/>
            <a:ext cx="1709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sv-SE" sz="1200" dirty="0">
                <a:solidFill>
                  <a:schemeClr val="bg1"/>
                </a:solidFill>
              </a:rPr>
              <a:t>+ S</a:t>
            </a:r>
            <a:r>
              <a:rPr lang="sv-SE" sz="1200" i="1" dirty="0">
                <a:solidFill>
                  <a:schemeClr val="bg1"/>
                </a:solidFill>
              </a:rPr>
              <a:t>tarkare än normalt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05129242-99F0-0732-2A39-5D01E16CA892}"/>
              </a:ext>
            </a:extLst>
          </p:cNvPr>
          <p:cNvSpPr txBox="1"/>
          <p:nvPr/>
        </p:nvSpPr>
        <p:spPr>
          <a:xfrm>
            <a:off x="9278208" y="3736359"/>
            <a:ext cx="1524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sv-SE" sz="1200" dirty="0"/>
              <a:t>”</a:t>
            </a:r>
            <a:r>
              <a:rPr lang="sv-SE" sz="1200" dirty="0">
                <a:solidFill>
                  <a:schemeClr val="bg1"/>
                </a:solidFill>
              </a:rPr>
              <a:t>Normalläge”</a:t>
            </a:r>
            <a:endParaRPr lang="sv-SE" sz="1200" i="1" dirty="0">
              <a:solidFill>
                <a:schemeClr val="bg1"/>
              </a:solidFill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6F9E93A-B424-FF22-F84E-30F743108777}"/>
              </a:ext>
            </a:extLst>
          </p:cNvPr>
          <p:cNvSpPr txBox="1"/>
          <p:nvPr/>
        </p:nvSpPr>
        <p:spPr>
          <a:xfrm>
            <a:off x="9196614" y="4054125"/>
            <a:ext cx="1736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sv-SE" sz="1200" dirty="0">
                <a:solidFill>
                  <a:schemeClr val="bg1"/>
                </a:solidFill>
              </a:rPr>
              <a:t>- </a:t>
            </a:r>
            <a:r>
              <a:rPr lang="sv-SE" sz="1200" i="1" dirty="0">
                <a:solidFill>
                  <a:schemeClr val="bg1"/>
                </a:solidFill>
              </a:rPr>
              <a:t>Svagare än normalt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27BFC1FD-18E5-04BD-B2CF-12C3010111A7}"/>
              </a:ext>
            </a:extLst>
          </p:cNvPr>
          <p:cNvSpPr txBox="1"/>
          <p:nvPr/>
        </p:nvSpPr>
        <p:spPr>
          <a:xfrm>
            <a:off x="722899" y="6486639"/>
            <a:ext cx="18183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sv-SE" sz="1100" i="1" dirty="0">
                <a:solidFill>
                  <a:schemeClr val="bg1"/>
                </a:solidFill>
              </a:rPr>
              <a:t>Källa: </a:t>
            </a:r>
            <a:r>
              <a:rPr lang="sv-SE" sz="1100" i="1" dirty="0" err="1">
                <a:solidFill>
                  <a:schemeClr val="bg1"/>
                </a:solidFill>
              </a:rPr>
              <a:t>Macrobond</a:t>
            </a:r>
            <a:r>
              <a:rPr lang="sv-SE" sz="1100" i="1" dirty="0">
                <a:solidFill>
                  <a:schemeClr val="bg1"/>
                </a:solidFill>
              </a:rPr>
              <a:t>/KI</a:t>
            </a:r>
          </a:p>
        </p:txBody>
      </p:sp>
    </p:spTree>
    <p:extLst>
      <p:ext uri="{BB962C8B-B14F-4D97-AF65-F5344CB8AC3E}">
        <p14:creationId xmlns:p14="http://schemas.microsoft.com/office/powerpoint/2010/main" val="3489685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9AD99-9A3F-0942-5DCA-7A2A91AED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 descr="En bild som visar byggnad, Transparent material, Dagsljus, stål&#10;&#10;Automatiskt genererad beskrivning">
            <a:extLst>
              <a:ext uri="{FF2B5EF4-FFF2-40B4-BE49-F238E27FC236}">
                <a16:creationId xmlns:a16="http://schemas.microsoft.com/office/drawing/2014/main" id="{9C752336-E500-30E4-2ECD-FFEB6F7F5C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7F9688F2-1B28-9D07-7482-D00DBDA7F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Byggloven för övriga hus inkl. industri &amp; logistik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EC361BA-C20E-CB7E-CAC2-4B8A1A9D55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0726341"/>
              </p:ext>
            </p:extLst>
          </p:nvPr>
        </p:nvGraphicFramePr>
        <p:xfrm>
          <a:off x="731837" y="2047526"/>
          <a:ext cx="8950643" cy="4118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ruta 8">
            <a:extLst>
              <a:ext uri="{FF2B5EF4-FFF2-40B4-BE49-F238E27FC236}">
                <a16:creationId xmlns:a16="http://schemas.microsoft.com/office/drawing/2014/main" id="{7F9D228E-DB8D-B080-43B6-BD2DD8B64338}"/>
              </a:ext>
            </a:extLst>
          </p:cNvPr>
          <p:cNvSpPr txBox="1"/>
          <p:nvPr/>
        </p:nvSpPr>
        <p:spPr>
          <a:xfrm>
            <a:off x="653106" y="1702518"/>
            <a:ext cx="17751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v-SE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Antal kvm bygglov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E05417A-552F-C2C3-81DB-A11811752402}"/>
              </a:ext>
            </a:extLst>
          </p:cNvPr>
          <p:cNvSpPr txBox="1"/>
          <p:nvPr/>
        </p:nvSpPr>
        <p:spPr>
          <a:xfrm>
            <a:off x="653106" y="6249672"/>
            <a:ext cx="1899601" cy="26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>
            <a:defPPr>
              <a:defRPr lang="sv-SE"/>
            </a:defPPr>
            <a:lvl1pPr eaLnBrk="0" hangingPunct="0">
              <a:spcBef>
                <a:spcPct val="50000"/>
              </a:spcBef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sv-SE" sz="1100" b="0" i="1" dirty="0">
                <a:solidFill>
                  <a:schemeClr val="bg1"/>
                </a:solidFill>
              </a:rPr>
              <a:t>Källa: SCB, Byggföretagen</a:t>
            </a:r>
          </a:p>
        </p:txBody>
      </p:sp>
    </p:spTree>
    <p:extLst>
      <p:ext uri="{BB962C8B-B14F-4D97-AF65-F5344CB8AC3E}">
        <p14:creationId xmlns:p14="http://schemas.microsoft.com/office/powerpoint/2010/main" val="4206618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8893479" y="1716066"/>
            <a:ext cx="508572" cy="3713967"/>
          </a:xfrm>
          <a:prstGeom prst="rect">
            <a:avLst/>
          </a:prstGeom>
          <a:solidFill>
            <a:schemeClr val="bg2">
              <a:lumMod val="65000"/>
              <a:alpha val="63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sv-SE"/>
          </a:p>
        </p:txBody>
      </p:sp>
      <p:graphicFrame>
        <p:nvGraphicFramePr>
          <p:cNvPr id="11" name="Object 15"/>
          <p:cNvGraphicFramePr>
            <a:graphicFrameLocks noGrp="1" noChangeAspect="1"/>
          </p:cNvGraphicFramePr>
          <p:nvPr>
            <p:ph idx="4294967295"/>
          </p:nvPr>
        </p:nvGraphicFramePr>
        <p:xfrm>
          <a:off x="897772" y="1587932"/>
          <a:ext cx="8648729" cy="4500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13117" y="630869"/>
            <a:ext cx="4673283" cy="533964"/>
          </a:xfrm>
        </p:spPr>
        <p:txBody>
          <a:bodyPr/>
          <a:lstStyle/>
          <a:p>
            <a:r>
              <a:rPr lang="sv-SE" dirty="0"/>
              <a:t>Lokalinvesteringar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731837" y="1279514"/>
            <a:ext cx="2270125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sv-SE" sz="1400" b="1" dirty="0">
                <a:solidFill>
                  <a:schemeClr val="accent1"/>
                </a:solidFill>
              </a:rPr>
              <a:t>Mdkr 2022 års priser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7259263" y="4012247"/>
            <a:ext cx="979435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sv-SE" sz="1400" b="1" dirty="0">
                <a:solidFill>
                  <a:srgbClr val="FF63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Offentligt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8603136" y="4992427"/>
            <a:ext cx="943365" cy="27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v-SE" sz="1200" b="1" dirty="0"/>
              <a:t>Prognos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92A31EC-B5F6-4D26-8954-C58414BF4FA6}"/>
              </a:ext>
            </a:extLst>
          </p:cNvPr>
          <p:cNvSpPr txBox="1"/>
          <p:nvPr/>
        </p:nvSpPr>
        <p:spPr>
          <a:xfrm>
            <a:off x="731839" y="6353032"/>
            <a:ext cx="3001224" cy="26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>
            <a:defPPr>
              <a:defRPr lang="sv-SE"/>
            </a:defPPr>
            <a:lvl1pPr eaLnBrk="0" hangingPunct="0">
              <a:spcBef>
                <a:spcPct val="50000"/>
              </a:spcBef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sv-SE" sz="1100" b="0" i="1" dirty="0"/>
              <a:t>Källa: SCB, Byggföretagen</a:t>
            </a:r>
          </a:p>
        </p:txBody>
      </p:sp>
    </p:spTree>
    <p:extLst>
      <p:ext uri="{BB962C8B-B14F-4D97-AF65-F5344CB8AC3E}">
        <p14:creationId xmlns:p14="http://schemas.microsoft.com/office/powerpoint/2010/main" val="26721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B6D52-F979-ABD8-6F56-CC02B2994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 descr="En bild som visar byggnad, Transparent material, Dagsljus, stål&#10;&#10;Automatiskt genererad beskrivning">
            <a:extLst>
              <a:ext uri="{FF2B5EF4-FFF2-40B4-BE49-F238E27FC236}">
                <a16:creationId xmlns:a16="http://schemas.microsoft.com/office/drawing/2014/main" id="{29FCAC9B-1063-5009-10E9-F504B75572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90BE2D72-1CF4-B072-5920-38B116D6F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Investeringsplan för Trafikverket, mnkr</a:t>
            </a:r>
          </a:p>
        </p:txBody>
      </p:sp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086ED1C3-727D-BA58-744E-E76DBFBB77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573291"/>
              </p:ext>
            </p:extLst>
          </p:nvPr>
        </p:nvGraphicFramePr>
        <p:xfrm>
          <a:off x="818888" y="2324716"/>
          <a:ext cx="8462764" cy="1770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2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2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9818">
                  <a:extLst>
                    <a:ext uri="{9D8B030D-6E8A-4147-A177-3AD203B41FA5}">
                      <a16:colId xmlns:a16="http://schemas.microsoft.com/office/drawing/2014/main" val="2103072763"/>
                    </a:ext>
                  </a:extLst>
                </a:gridCol>
                <a:gridCol w="1509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36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4451">
                  <a:extLst>
                    <a:ext uri="{9D8B030D-6E8A-4147-A177-3AD203B41FA5}">
                      <a16:colId xmlns:a16="http://schemas.microsoft.com/office/drawing/2014/main" val="2069560997"/>
                    </a:ext>
                  </a:extLst>
                </a:gridCol>
              </a:tblGrid>
              <a:tr h="551068">
                <a:tc>
                  <a:txBody>
                    <a:bodyPr/>
                    <a:lstStyle/>
                    <a:p>
                      <a:endParaRPr lang="sv-SE" baseline="0" dirty="0">
                        <a:solidFill>
                          <a:srgbClr val="FFFFFF"/>
                        </a:solidFill>
                      </a:endParaRPr>
                    </a:p>
                  </a:txBody>
                  <a:tcPr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baseline="0" dirty="0">
                          <a:solidFill>
                            <a:schemeClr val="bg1"/>
                          </a:solidFill>
                        </a:rPr>
                        <a:t>Utfall 2021</a:t>
                      </a:r>
                    </a:p>
                  </a:txBody>
                  <a:tcPr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="0" baseline="0" dirty="0">
                          <a:solidFill>
                            <a:schemeClr val="bg1"/>
                          </a:solidFill>
                        </a:rPr>
                        <a:t>Utfall 2022</a:t>
                      </a:r>
                    </a:p>
                  </a:txBody>
                  <a:tcPr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="0" baseline="0" dirty="0">
                          <a:solidFill>
                            <a:schemeClr val="bg1"/>
                          </a:solidFill>
                        </a:rPr>
                        <a:t>Prognos 2023</a:t>
                      </a:r>
                    </a:p>
                  </a:txBody>
                  <a:tcPr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="0" baseline="0" dirty="0">
                          <a:solidFill>
                            <a:schemeClr val="bg1"/>
                          </a:solidFill>
                        </a:rPr>
                        <a:t>Budget 2024</a:t>
                      </a:r>
                    </a:p>
                  </a:txBody>
                  <a:tcPr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="0" baseline="0" dirty="0">
                          <a:solidFill>
                            <a:schemeClr val="bg1"/>
                          </a:solidFill>
                        </a:rPr>
                        <a:t>Beräknat 2025</a:t>
                      </a:r>
                    </a:p>
                  </a:txBody>
                  <a:tcPr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208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6"/>
                          </a:solidFill>
                        </a:rPr>
                        <a:t>Järnvägar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>
                          <a:solidFill>
                            <a:schemeClr val="accent6"/>
                          </a:solidFill>
                        </a:rPr>
                        <a:t>18 401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>
                          <a:solidFill>
                            <a:schemeClr val="accent6"/>
                          </a:solidFill>
                        </a:rPr>
                        <a:t>19 630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aseline="0" dirty="0">
                          <a:solidFill>
                            <a:schemeClr val="accent6"/>
                          </a:solidFill>
                        </a:rPr>
                        <a:t>18 632</a:t>
                      </a:r>
                      <a:endParaRPr lang="sv-SE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aseline="0" dirty="0">
                          <a:solidFill>
                            <a:schemeClr val="accent6"/>
                          </a:solidFill>
                        </a:rPr>
                        <a:t>16 894</a:t>
                      </a:r>
                      <a:endParaRPr lang="sv-SE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>
                          <a:solidFill>
                            <a:schemeClr val="accent6"/>
                          </a:solidFill>
                        </a:rPr>
                        <a:t>18 221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208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6"/>
                          </a:solidFill>
                        </a:rPr>
                        <a:t>Vägar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>
                          <a:solidFill>
                            <a:schemeClr val="accent6"/>
                          </a:solidFill>
                        </a:rPr>
                        <a:t>12 908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>
                          <a:solidFill>
                            <a:schemeClr val="accent6"/>
                          </a:solidFill>
                        </a:rPr>
                        <a:t>13 191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>
                          <a:solidFill>
                            <a:schemeClr val="accent6"/>
                          </a:solidFill>
                        </a:rPr>
                        <a:t>15 066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>
                          <a:solidFill>
                            <a:schemeClr val="accent6"/>
                          </a:solidFill>
                        </a:rPr>
                        <a:t>14 004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>
                          <a:solidFill>
                            <a:schemeClr val="accent6"/>
                          </a:solidFill>
                        </a:rPr>
                        <a:t>13 474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20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Summa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sv-SE" sz="18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31 309</a:t>
                      </a:r>
                      <a:endParaRPr lang="sv-SE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sv-SE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32 822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sv-SE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33 698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sv-SE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30 898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sv-SE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31 694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Vänster klammerparentes 4">
            <a:extLst>
              <a:ext uri="{FF2B5EF4-FFF2-40B4-BE49-F238E27FC236}">
                <a16:creationId xmlns:a16="http://schemas.microsoft.com/office/drawing/2014/main" id="{5D159B5C-EA02-D540-BE2F-2C5CB5AF1A61}"/>
              </a:ext>
            </a:extLst>
          </p:cNvPr>
          <p:cNvSpPr/>
          <p:nvPr/>
        </p:nvSpPr>
        <p:spPr>
          <a:xfrm rot="16200000">
            <a:off x="6142826" y="3338329"/>
            <a:ext cx="369332" cy="2057396"/>
          </a:xfrm>
          <a:prstGeom prst="leftBrace">
            <a:avLst>
              <a:gd name="adj1" fmla="val 8333"/>
              <a:gd name="adj2" fmla="val 74283"/>
            </a:avLst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b="1" dirty="0">
              <a:solidFill>
                <a:schemeClr val="bg1"/>
              </a:solidFill>
            </a:endParaRP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EFE50732-D0F2-27D2-93CA-735B3B37067F}"/>
              </a:ext>
            </a:extLst>
          </p:cNvPr>
          <p:cNvSpPr/>
          <p:nvPr/>
        </p:nvSpPr>
        <p:spPr>
          <a:xfrm>
            <a:off x="3640562" y="3728512"/>
            <a:ext cx="905773" cy="345056"/>
          </a:xfrm>
          <a:prstGeom prst="ellipse">
            <a:avLst/>
          </a:prstGeom>
          <a:noFill/>
          <a:ln w="12700">
            <a:solidFill>
              <a:srgbClr val="FF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671734BA-3311-9CC9-7541-2380DD43DC98}"/>
              </a:ext>
            </a:extLst>
          </p:cNvPr>
          <p:cNvSpPr/>
          <p:nvPr/>
        </p:nvSpPr>
        <p:spPr>
          <a:xfrm>
            <a:off x="8061227" y="3728512"/>
            <a:ext cx="978258" cy="345056"/>
          </a:xfrm>
          <a:prstGeom prst="ellipse">
            <a:avLst/>
          </a:prstGeom>
          <a:noFill/>
          <a:ln w="12700">
            <a:solidFill>
              <a:srgbClr val="FF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Vänster klammerparentes 8">
            <a:extLst>
              <a:ext uri="{FF2B5EF4-FFF2-40B4-BE49-F238E27FC236}">
                <a16:creationId xmlns:a16="http://schemas.microsoft.com/office/drawing/2014/main" id="{73C9B1CB-2F6A-9ABC-0923-D815F81D5C41}"/>
              </a:ext>
            </a:extLst>
          </p:cNvPr>
          <p:cNvSpPr/>
          <p:nvPr/>
        </p:nvSpPr>
        <p:spPr>
          <a:xfrm rot="16200000">
            <a:off x="7045378" y="3434251"/>
            <a:ext cx="315366" cy="3264864"/>
          </a:xfrm>
          <a:prstGeom prst="leftBrace">
            <a:avLst>
              <a:gd name="adj1" fmla="val 8333"/>
              <a:gd name="adj2" fmla="val 76366"/>
            </a:avLst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b="1" dirty="0">
              <a:solidFill>
                <a:schemeClr val="bg1"/>
              </a:solidFill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968F31FE-9462-F0DA-7FDF-F1875CD2A18C}"/>
              </a:ext>
            </a:extLst>
          </p:cNvPr>
          <p:cNvSpPr txBox="1"/>
          <p:nvPr/>
        </p:nvSpPr>
        <p:spPr>
          <a:xfrm>
            <a:off x="7690716" y="5292698"/>
            <a:ext cx="105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sv-SE" dirty="0">
                <a:solidFill>
                  <a:schemeClr val="bg1"/>
                </a:solidFill>
              </a:rPr>
              <a:t>-6%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97086699-8EEF-D6DA-4266-A875865071F8}"/>
              </a:ext>
            </a:extLst>
          </p:cNvPr>
          <p:cNvSpPr txBox="1"/>
          <p:nvPr/>
        </p:nvSpPr>
        <p:spPr>
          <a:xfrm>
            <a:off x="6096000" y="4544178"/>
            <a:ext cx="105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sv-SE" dirty="0">
                <a:solidFill>
                  <a:schemeClr val="bg1"/>
                </a:solidFill>
              </a:rPr>
              <a:t>-8%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1924F2A9-F416-6C21-857A-8CDC6C24FFB6}"/>
              </a:ext>
            </a:extLst>
          </p:cNvPr>
          <p:cNvSpPr txBox="1"/>
          <p:nvPr/>
        </p:nvSpPr>
        <p:spPr>
          <a:xfrm>
            <a:off x="818888" y="6323384"/>
            <a:ext cx="3968177" cy="26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>
            <a:defPPr>
              <a:defRPr lang="sv-SE"/>
            </a:defPPr>
            <a:lvl1pPr eaLnBrk="0" hangingPunct="0">
              <a:spcBef>
                <a:spcPct val="50000"/>
              </a:spcBef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sv-SE" sz="1100" b="0" i="1" dirty="0">
                <a:solidFill>
                  <a:schemeClr val="bg1"/>
                </a:solidFill>
              </a:rPr>
              <a:t>Källa: Prop. 2023/24:1 Utgiftsområde 22, Byggföretagen</a:t>
            </a:r>
          </a:p>
        </p:txBody>
      </p:sp>
    </p:spTree>
    <p:extLst>
      <p:ext uri="{BB962C8B-B14F-4D97-AF65-F5344CB8AC3E}">
        <p14:creationId xmlns:p14="http://schemas.microsoft.com/office/powerpoint/2010/main" val="3334594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8686800" y="1774209"/>
            <a:ext cx="576875" cy="3759958"/>
          </a:xfrm>
          <a:prstGeom prst="rect">
            <a:avLst/>
          </a:prstGeom>
          <a:solidFill>
            <a:schemeClr val="bg2">
              <a:lumMod val="65000"/>
              <a:alpha val="63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sv-SE"/>
          </a:p>
        </p:txBody>
      </p:sp>
      <p:graphicFrame>
        <p:nvGraphicFramePr>
          <p:cNvPr id="13" name="Object 11"/>
          <p:cNvGraphicFramePr>
            <a:graphicFrameLocks noGrp="1"/>
          </p:cNvGraphicFramePr>
          <p:nvPr>
            <p:ph idx="4294967295"/>
          </p:nvPr>
        </p:nvGraphicFramePr>
        <p:xfrm>
          <a:off x="731837" y="1620199"/>
          <a:ext cx="8664647" cy="4637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101326" y="177968"/>
            <a:ext cx="10728325" cy="749626"/>
          </a:xfrm>
        </p:spPr>
        <p:txBody>
          <a:bodyPr/>
          <a:lstStyle/>
          <a:p>
            <a:r>
              <a:rPr lang="sv-SE" dirty="0"/>
              <a:t>Anläggningsinvesteringar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731837" y="1296196"/>
            <a:ext cx="2270125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sv-SE" sz="1400" b="1" dirty="0">
                <a:solidFill>
                  <a:schemeClr val="accent1"/>
                </a:solidFill>
              </a:rPr>
              <a:t>Mdkr 2022 års priser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6360076" y="3630429"/>
            <a:ext cx="979435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sv-SE" sz="1400" b="1" dirty="0">
                <a:solidFill>
                  <a:srgbClr val="FF634F"/>
                </a:solidFill>
              </a:rPr>
              <a:t>Offentligt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6428234" y="2536838"/>
            <a:ext cx="684483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sv-SE" sz="1400" b="1" dirty="0">
                <a:solidFill>
                  <a:schemeClr val="accent1"/>
                </a:solidFill>
              </a:rPr>
              <a:t>Privat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8476940" y="5165473"/>
            <a:ext cx="919544" cy="27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v-SE" sz="1200" b="1" dirty="0"/>
              <a:t>Prognos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7ADFD798-2E99-41B2-AD45-EF82262360B3}"/>
              </a:ext>
            </a:extLst>
          </p:cNvPr>
          <p:cNvSpPr txBox="1"/>
          <p:nvPr/>
        </p:nvSpPr>
        <p:spPr>
          <a:xfrm>
            <a:off x="731839" y="6353032"/>
            <a:ext cx="3001224" cy="26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>
            <a:defPPr>
              <a:defRPr lang="sv-SE"/>
            </a:defPPr>
            <a:lvl1pPr eaLnBrk="0" hangingPunct="0">
              <a:spcBef>
                <a:spcPct val="50000"/>
              </a:spcBef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sv-SE" sz="1100" b="0" i="1" dirty="0"/>
              <a:t>Källa: SCB, Byggföretagen</a:t>
            </a:r>
          </a:p>
        </p:txBody>
      </p:sp>
    </p:spTree>
    <p:extLst>
      <p:ext uri="{BB962C8B-B14F-4D97-AF65-F5344CB8AC3E}">
        <p14:creationId xmlns:p14="http://schemas.microsoft.com/office/powerpoint/2010/main" val="358969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En bild som visar text, skärmbild, Teckensnitt, logotyp&#10;&#10;Automatiskt genererad beskrivning">
            <a:extLst>
              <a:ext uri="{FF2B5EF4-FFF2-40B4-BE49-F238E27FC236}">
                <a16:creationId xmlns:a16="http://schemas.microsoft.com/office/drawing/2014/main" id="{AAEB8E75-6EF1-902F-CFDE-776F57CB88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578" b="25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86687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F4BAD-78C2-2A2F-0ED6-8C300DC80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2A805F1-6FA1-485C-7485-D888A65BAF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Vi bygger Sverige på schyssta grunder</a:t>
            </a:r>
          </a:p>
        </p:txBody>
      </p:sp>
    </p:spTree>
    <p:extLst>
      <p:ext uri="{BB962C8B-B14F-4D97-AF65-F5344CB8AC3E}">
        <p14:creationId xmlns:p14="http://schemas.microsoft.com/office/powerpoint/2010/main" val="4091247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 descr="En bild som visar byggnad, Transparent material, Dagsljus, stål&#10;&#10;Automatiskt genererad beskrivning">
            <a:extLst>
              <a:ext uri="{FF2B5EF4-FFF2-40B4-BE49-F238E27FC236}">
                <a16:creationId xmlns:a16="http://schemas.microsoft.com/office/drawing/2014/main" id="{4FCDB7BB-3E50-DF94-D65C-004EB5CC5C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0240" r="39122"/>
          <a:stretch/>
        </p:blipFill>
        <p:spPr>
          <a:xfrm>
            <a:off x="6018667" y="0"/>
            <a:ext cx="6173334" cy="6858393"/>
          </a:xfr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B8E35125-E2B7-4E96-7EC0-AC1D6A5B1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Makroekonomiska förutsättningar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B83749F-C742-A923-28EF-860455BC6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Kinas fastighetskris fortsätter </a:t>
            </a:r>
          </a:p>
          <a:p>
            <a:r>
              <a:rPr lang="sv-SE" dirty="0"/>
              <a:t>Oron i röda havet driver upp fraktpriserna</a:t>
            </a:r>
          </a:p>
          <a:p>
            <a:r>
              <a:rPr lang="sv-SE" dirty="0"/>
              <a:t>USA går fortsatt starkt trots kraftiga penningpolitiska åtstramningar</a:t>
            </a:r>
          </a:p>
          <a:p>
            <a:r>
              <a:rPr lang="sv-SE" dirty="0"/>
              <a:t>Europas ekonomi går svagare, i synnerhet Tyskland</a:t>
            </a:r>
          </a:p>
          <a:p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E95DC871-4B55-533A-A54A-6614A29E1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617" y="1455529"/>
            <a:ext cx="5340074" cy="336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11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03BE2-DFE3-0128-2E52-5CBF732A3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 descr="En bild som visar byggnad, Transparent material, Dagsljus, stål&#10;&#10;Automatiskt genererad beskrivning">
            <a:extLst>
              <a:ext uri="{FF2B5EF4-FFF2-40B4-BE49-F238E27FC236}">
                <a16:creationId xmlns:a16="http://schemas.microsoft.com/office/drawing/2014/main" id="{2FB9E917-E269-92B5-BB3E-7EA605786E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" y="-10160"/>
            <a:ext cx="12191997" cy="6857997"/>
          </a:xfr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A588989E-69B2-2A41-FAAB-E2DE9F08A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Fortsatt dämpade signaler från industrin</a:t>
            </a:r>
          </a:p>
        </p:txBody>
      </p:sp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FA9D9045-D2ED-192C-D501-0035C8283B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0629353"/>
              </p:ext>
            </p:extLst>
          </p:nvPr>
        </p:nvGraphicFramePr>
        <p:xfrm>
          <a:off x="731837" y="1736408"/>
          <a:ext cx="8076883" cy="4744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4" imgW="7354993" imgH="6919386" progId="Mbnd.mbnd">
                  <p:embed/>
                </p:oleObj>
              </mc:Choice>
              <mc:Fallback>
                <p:oleObj name="Macrobond document" r:id="rId4" imgW="7354993" imgH="6919386" progId="Mbnd.mbnd">
                  <p:embed/>
                  <p:pic>
                    <p:nvPicPr>
                      <p:cNvPr id="11" name="Objekt 10">
                        <a:extLst>
                          <a:ext uri="{FF2B5EF4-FFF2-40B4-BE49-F238E27FC236}">
                            <a16:creationId xmlns:a16="http://schemas.microsoft.com/office/drawing/2014/main" id="{FA9D9045-D2ED-192C-D501-0035C8283B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37" y="1736408"/>
                        <a:ext cx="8076883" cy="47445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ruta 11">
            <a:extLst>
              <a:ext uri="{FF2B5EF4-FFF2-40B4-BE49-F238E27FC236}">
                <a16:creationId xmlns:a16="http://schemas.microsoft.com/office/drawing/2014/main" id="{572D70F7-472F-36FD-FBFF-B38EF6285136}"/>
              </a:ext>
            </a:extLst>
          </p:cNvPr>
          <p:cNvSpPr txBox="1"/>
          <p:nvPr/>
        </p:nvSpPr>
        <p:spPr>
          <a:xfrm>
            <a:off x="5876608" y="2061987"/>
            <a:ext cx="98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FF634F"/>
                </a:solidFill>
              </a:rPr>
              <a:t>Sverige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C0105CBF-47B9-4C2C-72A4-13904308C52C}"/>
              </a:ext>
            </a:extLst>
          </p:cNvPr>
          <p:cNvSpPr txBox="1"/>
          <p:nvPr/>
        </p:nvSpPr>
        <p:spPr>
          <a:xfrm>
            <a:off x="645702" y="6482597"/>
            <a:ext cx="1467578" cy="42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>
            <a:defPPr>
              <a:defRPr lang="sv-SE"/>
            </a:defPPr>
            <a:lvl1pPr eaLnBrk="0" hangingPunct="0">
              <a:spcBef>
                <a:spcPct val="50000"/>
              </a:spcBef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sv-SE" sz="1100" b="0" i="1" dirty="0">
                <a:solidFill>
                  <a:schemeClr val="bg1"/>
                </a:solidFill>
              </a:rPr>
              <a:t>Källa: </a:t>
            </a:r>
            <a:r>
              <a:rPr lang="sv-SE" sz="1100" b="0" i="1" dirty="0" err="1">
                <a:solidFill>
                  <a:schemeClr val="bg1"/>
                </a:solidFill>
              </a:rPr>
              <a:t>Macrobond</a:t>
            </a:r>
            <a:endParaRPr lang="sv-SE" sz="1100" b="0" i="1" dirty="0">
              <a:solidFill>
                <a:schemeClr val="bg1"/>
              </a:solidFill>
            </a:endParaRP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E3560EBA-1608-3574-0B36-A513DE1F71BE}"/>
              </a:ext>
            </a:extLst>
          </p:cNvPr>
          <p:cNvSpPr txBox="1"/>
          <p:nvPr/>
        </p:nvSpPr>
        <p:spPr>
          <a:xfrm>
            <a:off x="5532120" y="2676139"/>
            <a:ext cx="790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accent1"/>
                </a:solidFill>
              </a:rPr>
              <a:t>USA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14938D72-31F3-04E5-12A3-710409559C18}"/>
              </a:ext>
            </a:extLst>
          </p:cNvPr>
          <p:cNvSpPr txBox="1"/>
          <p:nvPr/>
        </p:nvSpPr>
        <p:spPr>
          <a:xfrm>
            <a:off x="7443340" y="3503130"/>
            <a:ext cx="69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8000"/>
                </a:solidFill>
              </a:rPr>
              <a:t>Kina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B72F54BF-3F91-ECE9-1B9D-D681B856C82C}"/>
              </a:ext>
            </a:extLst>
          </p:cNvPr>
          <p:cNvSpPr txBox="1"/>
          <p:nvPr/>
        </p:nvSpPr>
        <p:spPr>
          <a:xfrm>
            <a:off x="6831649" y="5069765"/>
            <a:ext cx="1609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8FFE57"/>
                </a:solidFill>
              </a:rPr>
              <a:t>Euroområdet</a:t>
            </a:r>
          </a:p>
        </p:txBody>
      </p:sp>
    </p:spTree>
    <p:extLst>
      <p:ext uri="{BB962C8B-B14F-4D97-AF65-F5344CB8AC3E}">
        <p14:creationId xmlns:p14="http://schemas.microsoft.com/office/powerpoint/2010/main" val="3059809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CB800-6A93-0D4D-AE4E-2AA784DF7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 descr="En bild som visar byggnad, Transparent material, Dagsljus, stål&#10;&#10;Automatiskt genererad beskrivning">
            <a:extLst>
              <a:ext uri="{FF2B5EF4-FFF2-40B4-BE49-F238E27FC236}">
                <a16:creationId xmlns:a16="http://schemas.microsoft.com/office/drawing/2014/main" id="{3077C78B-2324-8F03-83DC-28CA5EA808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5411B50E-24E1-A0DB-D487-C17CEA075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Svag inledning på 2024 för svensk ekonomi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02F49DC-2A54-D623-3419-A78E07B562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8847976"/>
              </p:ext>
            </p:extLst>
          </p:nvPr>
        </p:nvGraphicFramePr>
        <p:xfrm>
          <a:off x="731836" y="1761801"/>
          <a:ext cx="8767763" cy="440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ruta 7">
            <a:extLst>
              <a:ext uri="{FF2B5EF4-FFF2-40B4-BE49-F238E27FC236}">
                <a16:creationId xmlns:a16="http://schemas.microsoft.com/office/drawing/2014/main" id="{7C1E85D8-9831-1CC7-8944-381BBAB2B801}"/>
              </a:ext>
            </a:extLst>
          </p:cNvPr>
          <p:cNvSpPr txBox="1"/>
          <p:nvPr/>
        </p:nvSpPr>
        <p:spPr>
          <a:xfrm>
            <a:off x="659355" y="6262364"/>
            <a:ext cx="22972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sv-SE" sz="1100" i="1" dirty="0">
                <a:solidFill>
                  <a:schemeClr val="bg1"/>
                </a:solidFill>
              </a:rPr>
              <a:t>Källa: </a:t>
            </a:r>
            <a:r>
              <a:rPr lang="sv-SE" sz="1100" i="1" dirty="0" err="1">
                <a:solidFill>
                  <a:schemeClr val="bg1"/>
                </a:solidFill>
              </a:rPr>
              <a:t>Macrobond</a:t>
            </a:r>
            <a:r>
              <a:rPr lang="sv-SE" sz="1100" i="1" dirty="0">
                <a:solidFill>
                  <a:schemeClr val="bg1"/>
                </a:solidFill>
              </a:rPr>
              <a:t>, Byggföretagen</a:t>
            </a:r>
          </a:p>
        </p:txBody>
      </p:sp>
    </p:spTree>
    <p:extLst>
      <p:ext uri="{BB962C8B-B14F-4D97-AF65-F5344CB8AC3E}">
        <p14:creationId xmlns:p14="http://schemas.microsoft.com/office/powerpoint/2010/main" val="3440213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93762-93D3-3B29-2F47-7A506FF86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 descr="En bild som visar byggnad, Transparent material, Dagsljus, stål&#10;&#10;Automatiskt genererad beskrivning">
            <a:extLst>
              <a:ext uri="{FF2B5EF4-FFF2-40B4-BE49-F238E27FC236}">
                <a16:creationId xmlns:a16="http://schemas.microsoft.com/office/drawing/2014/main" id="{4E47987B-C7D7-949F-795D-E4EA493485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46080B5A-1622-6835-DB96-F538454F5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Inflationen snabbt på väg ned mot 2 procent</a:t>
            </a:r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626BD871-ADE2-9991-5F6F-A1A4C3FB6F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883642"/>
              </p:ext>
            </p:extLst>
          </p:nvPr>
        </p:nvGraphicFramePr>
        <p:xfrm>
          <a:off x="770889" y="1735950"/>
          <a:ext cx="9099409" cy="4502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4" imgW="3598693" imgH="2884129" progId="Mbnd.mbnd">
                  <p:embed/>
                </p:oleObj>
              </mc:Choice>
              <mc:Fallback>
                <p:oleObj name="Macrobond document" r:id="rId4" imgW="3598693" imgH="2884129" progId="Mbnd.mbnd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626BD871-ADE2-9991-5F6F-A1A4C3FB6F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889" y="1735950"/>
                        <a:ext cx="9099409" cy="45022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Rak pil 14">
            <a:extLst>
              <a:ext uri="{FF2B5EF4-FFF2-40B4-BE49-F238E27FC236}">
                <a16:creationId xmlns:a16="http://schemas.microsoft.com/office/drawing/2014/main" id="{2042EA6B-ABA4-8774-6ED7-53C87AC6EA22}"/>
              </a:ext>
            </a:extLst>
          </p:cNvPr>
          <p:cNvCxnSpPr>
            <a:cxnSpLocks/>
          </p:cNvCxnSpPr>
          <p:nvPr/>
        </p:nvCxnSpPr>
        <p:spPr>
          <a:xfrm flipH="1">
            <a:off x="9591040" y="3556000"/>
            <a:ext cx="579120" cy="325120"/>
          </a:xfrm>
          <a:prstGeom prst="straightConnector1">
            <a:avLst/>
          </a:prstGeom>
          <a:ln w="15875">
            <a:solidFill>
              <a:srgbClr val="FF634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ruta 10">
            <a:extLst>
              <a:ext uri="{FF2B5EF4-FFF2-40B4-BE49-F238E27FC236}">
                <a16:creationId xmlns:a16="http://schemas.microsoft.com/office/drawing/2014/main" id="{A6334D4F-A7AD-24BC-6CEA-46CA3E539F1C}"/>
              </a:ext>
            </a:extLst>
          </p:cNvPr>
          <p:cNvSpPr txBox="1"/>
          <p:nvPr/>
        </p:nvSpPr>
        <p:spPr>
          <a:xfrm>
            <a:off x="10185049" y="3393472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FF634F"/>
                </a:solidFill>
              </a:rPr>
              <a:t>KPI</a:t>
            </a:r>
          </a:p>
        </p:txBody>
      </p:sp>
      <p:cxnSp>
        <p:nvCxnSpPr>
          <p:cNvPr id="12" name="Rak pil 14">
            <a:extLst>
              <a:ext uri="{FF2B5EF4-FFF2-40B4-BE49-F238E27FC236}">
                <a16:creationId xmlns:a16="http://schemas.microsoft.com/office/drawing/2014/main" id="{65CA20A0-D699-C79B-0EAF-26254722D7E3}"/>
              </a:ext>
            </a:extLst>
          </p:cNvPr>
          <p:cNvCxnSpPr>
            <a:cxnSpLocks/>
          </p:cNvCxnSpPr>
          <p:nvPr/>
        </p:nvCxnSpPr>
        <p:spPr>
          <a:xfrm flipH="1">
            <a:off x="9591040" y="4246880"/>
            <a:ext cx="579120" cy="0"/>
          </a:xfrm>
          <a:prstGeom prst="straightConnector1">
            <a:avLst/>
          </a:prstGeom>
          <a:ln w="15875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ruta 14">
            <a:extLst>
              <a:ext uri="{FF2B5EF4-FFF2-40B4-BE49-F238E27FC236}">
                <a16:creationId xmlns:a16="http://schemas.microsoft.com/office/drawing/2014/main" id="{A495219A-583B-0496-8034-A40DDDDC3F49}"/>
              </a:ext>
            </a:extLst>
          </p:cNvPr>
          <p:cNvSpPr txBox="1"/>
          <p:nvPr/>
        </p:nvSpPr>
        <p:spPr>
          <a:xfrm>
            <a:off x="10185400" y="4067604"/>
            <a:ext cx="194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8000"/>
                </a:solidFill>
              </a:rPr>
              <a:t>KPIF exkl. energi</a:t>
            </a:r>
          </a:p>
        </p:txBody>
      </p:sp>
      <p:cxnSp>
        <p:nvCxnSpPr>
          <p:cNvPr id="16" name="Rak pil 14">
            <a:extLst>
              <a:ext uri="{FF2B5EF4-FFF2-40B4-BE49-F238E27FC236}">
                <a16:creationId xmlns:a16="http://schemas.microsoft.com/office/drawing/2014/main" id="{A7D39B9C-436E-6299-EBDB-51F666E88DDB}"/>
              </a:ext>
            </a:extLst>
          </p:cNvPr>
          <p:cNvCxnSpPr>
            <a:cxnSpLocks/>
          </p:cNvCxnSpPr>
          <p:nvPr/>
        </p:nvCxnSpPr>
        <p:spPr>
          <a:xfrm flipH="1" flipV="1">
            <a:off x="9591040" y="4541520"/>
            <a:ext cx="579120" cy="281496"/>
          </a:xfrm>
          <a:prstGeom prst="straightConnector1">
            <a:avLst/>
          </a:prstGeom>
          <a:ln w="158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ruta 21">
            <a:extLst>
              <a:ext uri="{FF2B5EF4-FFF2-40B4-BE49-F238E27FC236}">
                <a16:creationId xmlns:a16="http://schemas.microsoft.com/office/drawing/2014/main" id="{84C67B0E-DEE0-026C-9E77-0F14173E597C}"/>
              </a:ext>
            </a:extLst>
          </p:cNvPr>
          <p:cNvSpPr txBox="1"/>
          <p:nvPr/>
        </p:nvSpPr>
        <p:spPr>
          <a:xfrm>
            <a:off x="10181771" y="4650296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accent1"/>
                </a:solidFill>
              </a:rPr>
              <a:t>KPIF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A3EC4ACB-C2D8-A895-E81D-D21661C0AAE6}"/>
              </a:ext>
            </a:extLst>
          </p:cNvPr>
          <p:cNvSpPr txBox="1"/>
          <p:nvPr/>
        </p:nvSpPr>
        <p:spPr>
          <a:xfrm>
            <a:off x="731837" y="6437493"/>
            <a:ext cx="1777683" cy="26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>
            <a:defPPr>
              <a:defRPr lang="sv-SE"/>
            </a:defPPr>
            <a:lvl1pPr eaLnBrk="0" hangingPunct="0">
              <a:spcBef>
                <a:spcPct val="50000"/>
              </a:spcBef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sv-SE" sz="1100" b="0" i="1" dirty="0">
                <a:solidFill>
                  <a:schemeClr val="bg1"/>
                </a:solidFill>
              </a:rPr>
              <a:t>Källa: </a:t>
            </a:r>
            <a:r>
              <a:rPr lang="sv-SE" sz="1100" b="0" i="1" dirty="0" err="1">
                <a:solidFill>
                  <a:schemeClr val="bg1"/>
                </a:solidFill>
              </a:rPr>
              <a:t>Macrobond</a:t>
            </a:r>
            <a:r>
              <a:rPr lang="sv-SE" sz="1100" b="0" i="1" dirty="0">
                <a:solidFill>
                  <a:schemeClr val="bg1"/>
                </a:solidFill>
              </a:rPr>
              <a:t>/ SCB</a:t>
            </a:r>
          </a:p>
        </p:txBody>
      </p:sp>
      <p:cxnSp>
        <p:nvCxnSpPr>
          <p:cNvPr id="25" name="Rak koppling 24">
            <a:extLst>
              <a:ext uri="{FF2B5EF4-FFF2-40B4-BE49-F238E27FC236}">
                <a16:creationId xmlns:a16="http://schemas.microsoft.com/office/drawing/2014/main" id="{5CA3449B-B2B6-8F0D-E2C8-34B085E4D5E6}"/>
              </a:ext>
            </a:extLst>
          </p:cNvPr>
          <p:cNvCxnSpPr>
            <a:cxnSpLocks/>
          </p:cNvCxnSpPr>
          <p:nvPr/>
        </p:nvCxnSpPr>
        <p:spPr>
          <a:xfrm>
            <a:off x="1503680" y="4619816"/>
            <a:ext cx="799592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5">
            <a:extLst>
              <a:ext uri="{FF2B5EF4-FFF2-40B4-BE49-F238E27FC236}">
                <a16:creationId xmlns:a16="http://schemas.microsoft.com/office/drawing/2014/main" id="{E009B2F9-6860-94D1-CCD1-29F48B480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889" y="1665288"/>
            <a:ext cx="755993" cy="27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sv-SE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Procent</a:t>
            </a:r>
          </a:p>
        </p:txBody>
      </p:sp>
    </p:spTree>
    <p:extLst>
      <p:ext uri="{BB962C8B-B14F-4D97-AF65-F5344CB8AC3E}">
        <p14:creationId xmlns:p14="http://schemas.microsoft.com/office/powerpoint/2010/main" val="155317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848DA6-0580-F70E-7EB8-E4C44EC0C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 descr="En bild som visar byggnad, Transparent material, Dagsljus, stål&#10;&#10;Automatiskt genererad beskrivning">
            <a:extLst>
              <a:ext uri="{FF2B5EF4-FFF2-40B4-BE49-F238E27FC236}">
                <a16:creationId xmlns:a16="http://schemas.microsoft.com/office/drawing/2014/main" id="{15E80DD4-78BC-B398-80D2-622ED636F1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74A6B1CE-ABFB-EF39-55F8-10C12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Räntorna sjunker under året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603CB885-22FD-3B0F-0604-1ADF59C8DE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230439"/>
              </p:ext>
            </p:extLst>
          </p:nvPr>
        </p:nvGraphicFramePr>
        <p:xfrm>
          <a:off x="731837" y="1803137"/>
          <a:ext cx="8682730" cy="4362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ruta 7">
            <a:extLst>
              <a:ext uri="{FF2B5EF4-FFF2-40B4-BE49-F238E27FC236}">
                <a16:creationId xmlns:a16="http://schemas.microsoft.com/office/drawing/2014/main" id="{6917805E-6ABA-5E52-572A-2B8A35BC75DA}"/>
              </a:ext>
            </a:extLst>
          </p:cNvPr>
          <p:cNvSpPr txBox="1"/>
          <p:nvPr/>
        </p:nvSpPr>
        <p:spPr>
          <a:xfrm>
            <a:off x="639184" y="6303700"/>
            <a:ext cx="2358016" cy="26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>
            <a:defPPr>
              <a:defRPr lang="sv-SE"/>
            </a:defPPr>
            <a:lvl1pPr eaLnBrk="0" hangingPunct="0">
              <a:spcBef>
                <a:spcPct val="50000"/>
              </a:spcBef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sv-SE" sz="1100" b="0" i="1" dirty="0">
                <a:solidFill>
                  <a:schemeClr val="bg1"/>
                </a:solidFill>
              </a:rPr>
              <a:t>Källa: </a:t>
            </a:r>
            <a:r>
              <a:rPr lang="sv-SE" sz="1100" b="0" i="1" dirty="0" err="1">
                <a:solidFill>
                  <a:schemeClr val="bg1"/>
                </a:solidFill>
              </a:rPr>
              <a:t>Macrobond</a:t>
            </a:r>
            <a:r>
              <a:rPr lang="sv-SE" sz="1100" b="0" i="1" dirty="0">
                <a:solidFill>
                  <a:schemeClr val="bg1"/>
                </a:solidFill>
              </a:rPr>
              <a:t>, Byggföretagen</a:t>
            </a:r>
          </a:p>
        </p:txBody>
      </p:sp>
    </p:spTree>
    <p:extLst>
      <p:ext uri="{BB962C8B-B14F-4D97-AF65-F5344CB8AC3E}">
        <p14:creationId xmlns:p14="http://schemas.microsoft.com/office/powerpoint/2010/main" val="2461933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4EE21-6642-3659-9DCA-6AAB7D093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 descr="En bild som visar byggnad, Transparent material, Dagsljus, stål&#10;&#10;Automatiskt genererad beskrivning">
            <a:extLst>
              <a:ext uri="{FF2B5EF4-FFF2-40B4-BE49-F238E27FC236}">
                <a16:creationId xmlns:a16="http://schemas.microsoft.com/office/drawing/2014/main" id="{31869101-8414-7BB9-CA41-86652DCE7C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180E94B7-AC62-79A4-49BA-CF65EC79E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Hushållen fortfarande mycket pessimistiska </a:t>
            </a:r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5444D034-99D5-3688-6DC8-123D52AFF5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864019"/>
              </p:ext>
            </p:extLst>
          </p:nvPr>
        </p:nvGraphicFramePr>
        <p:xfrm>
          <a:off x="731837" y="1983478"/>
          <a:ext cx="7864864" cy="4556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4" imgW="7892584" imgH="6919386" progId="Mbnd.mbnd">
                  <p:embed/>
                </p:oleObj>
              </mc:Choice>
              <mc:Fallback>
                <p:oleObj name="Macrobond document" r:id="rId4" imgW="7892584" imgH="6919386" progId="Mbnd.mbnd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5444D034-99D5-3688-6DC8-123D52AFF5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37" y="1983478"/>
                        <a:ext cx="7864864" cy="45563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ruta 7">
            <a:extLst>
              <a:ext uri="{FF2B5EF4-FFF2-40B4-BE49-F238E27FC236}">
                <a16:creationId xmlns:a16="http://schemas.microsoft.com/office/drawing/2014/main" id="{54F89EC2-C1C0-52EE-B3EA-8DD164F79413}"/>
              </a:ext>
            </a:extLst>
          </p:cNvPr>
          <p:cNvSpPr txBox="1"/>
          <p:nvPr/>
        </p:nvSpPr>
        <p:spPr>
          <a:xfrm>
            <a:off x="635582" y="1665288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sv-SE" sz="1400" b="1" dirty="0">
                <a:solidFill>
                  <a:schemeClr val="bg1"/>
                </a:solidFill>
              </a:rPr>
              <a:t>Index, medelvärde= 100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D4045FC0-A077-B4B3-F10D-C7C286B5272E}"/>
              </a:ext>
            </a:extLst>
          </p:cNvPr>
          <p:cNvSpPr txBox="1"/>
          <p:nvPr/>
        </p:nvSpPr>
        <p:spPr>
          <a:xfrm>
            <a:off x="8596701" y="2943012"/>
            <a:ext cx="1959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sv-SE" sz="1200" dirty="0">
                <a:solidFill>
                  <a:schemeClr val="bg1"/>
                </a:solidFill>
              </a:rPr>
              <a:t>+ S</a:t>
            </a:r>
            <a:r>
              <a:rPr lang="sv-SE" sz="1200" i="1" dirty="0">
                <a:solidFill>
                  <a:schemeClr val="bg1"/>
                </a:solidFill>
              </a:rPr>
              <a:t>tarkare än normalt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8D253508-1643-D826-B060-2670533FE501}"/>
              </a:ext>
            </a:extLst>
          </p:cNvPr>
          <p:cNvSpPr txBox="1"/>
          <p:nvPr/>
        </p:nvSpPr>
        <p:spPr>
          <a:xfrm>
            <a:off x="8698615" y="3358371"/>
            <a:ext cx="1524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sv-SE" sz="1200" dirty="0">
                <a:solidFill>
                  <a:schemeClr val="bg1"/>
                </a:solidFill>
              </a:rPr>
              <a:t>”Normalläge”</a:t>
            </a:r>
            <a:endParaRPr lang="sv-SE" sz="1200" i="1" dirty="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03DB548-38F1-2E60-7431-70A5AC27DDE3}"/>
              </a:ext>
            </a:extLst>
          </p:cNvPr>
          <p:cNvSpPr txBox="1"/>
          <p:nvPr/>
        </p:nvSpPr>
        <p:spPr>
          <a:xfrm>
            <a:off x="8596701" y="3757780"/>
            <a:ext cx="1959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sv-SE" sz="1200" dirty="0">
                <a:solidFill>
                  <a:schemeClr val="bg1"/>
                </a:solidFill>
              </a:rPr>
              <a:t>- </a:t>
            </a:r>
            <a:r>
              <a:rPr lang="sv-SE" sz="1200" i="1" dirty="0">
                <a:solidFill>
                  <a:schemeClr val="bg1"/>
                </a:solidFill>
              </a:rPr>
              <a:t>Svagare än normalt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6BC7550F-22ED-879E-4ED4-5752559DB9AD}"/>
              </a:ext>
            </a:extLst>
          </p:cNvPr>
          <p:cNvSpPr txBox="1"/>
          <p:nvPr/>
        </p:nvSpPr>
        <p:spPr>
          <a:xfrm>
            <a:off x="629923" y="6539807"/>
            <a:ext cx="17384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sv-SE" sz="1100" i="1" dirty="0">
                <a:solidFill>
                  <a:schemeClr val="bg1"/>
                </a:solidFill>
              </a:rPr>
              <a:t>Källa: </a:t>
            </a:r>
            <a:r>
              <a:rPr lang="sv-SE" sz="1100" i="1" dirty="0" err="1">
                <a:solidFill>
                  <a:schemeClr val="bg1"/>
                </a:solidFill>
              </a:rPr>
              <a:t>Macrobond</a:t>
            </a:r>
            <a:r>
              <a:rPr lang="sv-SE" sz="1100" i="1" dirty="0">
                <a:solidFill>
                  <a:schemeClr val="bg1"/>
                </a:solidFill>
              </a:rPr>
              <a:t>/KI</a:t>
            </a:r>
          </a:p>
        </p:txBody>
      </p:sp>
    </p:spTree>
    <p:extLst>
      <p:ext uri="{BB962C8B-B14F-4D97-AF65-F5344CB8AC3E}">
        <p14:creationId xmlns:p14="http://schemas.microsoft.com/office/powerpoint/2010/main" val="2694615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A2CE8-2A52-3A3F-C609-8B916DE27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 descr="En bild som visar byggnad, Transparent material, Dagsljus, stål&#10;&#10;Automatiskt genererad beskrivning">
            <a:extLst>
              <a:ext uri="{FF2B5EF4-FFF2-40B4-BE49-F238E27FC236}">
                <a16:creationId xmlns:a16="http://schemas.microsoft.com/office/drawing/2014/main" id="{A86E89BA-7BDD-D289-706C-391E96287C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76E56749-95D9-098F-6331-757BC7BEB3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333296"/>
            <a:ext cx="12192000" cy="1589163"/>
          </a:xfrm>
          <a:prstGeom prst="rect">
            <a:avLst/>
          </a:prstGeom>
          <a:solidFill>
            <a:schemeClr val="bg1">
              <a:lumMod val="65000"/>
              <a:alpha val="74000"/>
            </a:schemeClr>
          </a:solidFill>
          <a:ln>
            <a:noFill/>
          </a:ln>
        </p:spPr>
        <p:txBody>
          <a:bodyPr vert="horz" lIns="684000" tIns="0" rIns="68400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sv-SE" sz="2400" dirty="0"/>
            </a:br>
            <a:endParaRPr lang="sv-SE" sz="2400" dirty="0"/>
          </a:p>
          <a:p>
            <a:pPr algn="ctr"/>
            <a:br>
              <a:rPr lang="sv-SE" dirty="0">
                <a:solidFill>
                  <a:srgbClr val="FFFC4D"/>
                </a:solidFill>
              </a:rPr>
            </a:br>
            <a:r>
              <a:rPr lang="sv-SE" dirty="0">
                <a:solidFill>
                  <a:srgbClr val="FFFC4D"/>
                </a:solidFill>
              </a:rPr>
              <a:t>Byggandets utveckling</a:t>
            </a:r>
            <a:br>
              <a:rPr lang="sv-SE" sz="5400" dirty="0"/>
            </a:br>
            <a:br>
              <a:rPr lang="sv-SE" sz="5400" dirty="0"/>
            </a:br>
            <a:br>
              <a:rPr lang="sv-SE" sz="2400" dirty="0"/>
            </a:b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3731982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943EA-A21A-A47F-383B-78C067825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 descr="En bild som visar byggnad, Transparent material, Dagsljus, stål&#10;&#10;Automatiskt genererad beskrivning">
            <a:extLst>
              <a:ext uri="{FF2B5EF4-FFF2-40B4-BE49-F238E27FC236}">
                <a16:creationId xmlns:a16="http://schemas.microsoft.com/office/drawing/2014/main" id="{66219B7E-A0C7-B3EE-2138-F9960256E9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B4646361-41F2-0404-69F8-28A4B34C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Byggkostnadsutvecklingen toppade under Q1-23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C6EFE51-1243-D027-6887-ECA3AD6C6B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0311161"/>
              </p:ext>
            </p:extLst>
          </p:nvPr>
        </p:nvGraphicFramePr>
        <p:xfrm>
          <a:off x="731837" y="2029461"/>
          <a:ext cx="9275763" cy="4136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ruta 4">
            <a:extLst>
              <a:ext uri="{FF2B5EF4-FFF2-40B4-BE49-F238E27FC236}">
                <a16:creationId xmlns:a16="http://schemas.microsoft.com/office/drawing/2014/main" id="{3CB9A72E-A966-227C-21A4-5417931A17C5}"/>
              </a:ext>
            </a:extLst>
          </p:cNvPr>
          <p:cNvSpPr txBox="1"/>
          <p:nvPr/>
        </p:nvSpPr>
        <p:spPr>
          <a:xfrm>
            <a:off x="640397" y="1703583"/>
            <a:ext cx="4297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</a:rPr>
              <a:t>Procent, årlig utveckling, data t.o.m. februari 2024</a:t>
            </a:r>
          </a:p>
        </p:txBody>
      </p:sp>
    </p:spTree>
    <p:extLst>
      <p:ext uri="{BB962C8B-B14F-4D97-AF65-F5344CB8AC3E}">
        <p14:creationId xmlns:p14="http://schemas.microsoft.com/office/powerpoint/2010/main" val="3990462846"/>
      </p:ext>
    </p:extLst>
  </p:cSld>
  <p:clrMapOvr>
    <a:masterClrMapping/>
  </p:clrMapOvr>
</p:sld>
</file>

<file path=ppt/theme/theme1.xml><?xml version="1.0" encoding="utf-8"?>
<a:theme xmlns:a="http://schemas.openxmlformats.org/drawingml/2006/main" name="Byggföretagen">
  <a:themeElements>
    <a:clrScheme name="Byggföretagen (ny)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5C6D74"/>
      </a:accent1>
      <a:accent2>
        <a:srgbClr val="ADC0C9"/>
      </a:accent2>
      <a:accent3>
        <a:srgbClr val="63754B"/>
      </a:accent3>
      <a:accent4>
        <a:srgbClr val="806E5C"/>
      </a:accent4>
      <a:accent5>
        <a:srgbClr val="EBD3AD"/>
      </a:accent5>
      <a:accent6>
        <a:srgbClr val="643335"/>
      </a:accent6>
      <a:hlink>
        <a:srgbClr val="806E5C"/>
      </a:hlink>
      <a:folHlink>
        <a:srgbClr val="ADC0C9"/>
      </a:folHlink>
    </a:clrScheme>
    <a:fontScheme name="Byggföretagen_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yggföretagen Grön Accent">
      <a:srgbClr val="8FFE57"/>
    </a:custClr>
    <a:custClr>
      <a:srgbClr val="FFFC4D"/>
    </a:custClr>
    <a:custClr name="Byggföretagen Korall Accent">
      <a:srgbClr val="FF634F"/>
    </a:custClr>
  </a:custClrLst>
  <a:extLst>
    <a:ext uri="{05A4C25C-085E-4340-85A3-A5531E510DB2}">
      <thm15:themeFamily xmlns:thm15="http://schemas.microsoft.com/office/thememl/2012/main" name="Byggföretagen_mall_2022" id="{EAFD6B53-F34C-E24A-93DA-69062868A80E}" vid="{36134BE7-3C57-F44B-A744-5578ACAD45DD}"/>
    </a:ext>
  </a:extLst>
</a:theme>
</file>

<file path=ppt/theme/theme2.xml><?xml version="1.0" encoding="utf-8"?>
<a:theme xmlns:a="http://schemas.openxmlformats.org/drawingml/2006/main" name="1_Byggföretagen">
  <a:themeElements>
    <a:clrScheme name="Byggföretagen (ny)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5C6D74"/>
      </a:accent1>
      <a:accent2>
        <a:srgbClr val="ADC0C9"/>
      </a:accent2>
      <a:accent3>
        <a:srgbClr val="63754B"/>
      </a:accent3>
      <a:accent4>
        <a:srgbClr val="806E5C"/>
      </a:accent4>
      <a:accent5>
        <a:srgbClr val="EBD3AD"/>
      </a:accent5>
      <a:accent6>
        <a:srgbClr val="643335"/>
      </a:accent6>
      <a:hlink>
        <a:srgbClr val="806E5C"/>
      </a:hlink>
      <a:folHlink>
        <a:srgbClr val="ADC0C9"/>
      </a:folHlink>
    </a:clrScheme>
    <a:fontScheme name="Byggföretagen_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yggföretagen Grön Accent">
      <a:srgbClr val="8FFE57"/>
    </a:custClr>
    <a:custClr>
      <a:srgbClr val="FFFC4D"/>
    </a:custClr>
    <a:custClr name="Byggföretagen Korall Accent">
      <a:srgbClr val="FF634F"/>
    </a:custClr>
  </a:custClrLst>
  <a:extLst>
    <a:ext uri="{05A4C25C-085E-4340-85A3-A5531E510DB2}">
      <thm15:themeFamily xmlns:thm15="http://schemas.microsoft.com/office/thememl/2012/main" name="Byggföretagen_mall_2022" id="{EAFD6B53-F34C-E24A-93DA-69062868A80E}" vid="{36134BE7-3C57-F44B-A744-5578ACAD45DD}"/>
    </a:ext>
  </a:extLst>
</a:theme>
</file>

<file path=ppt/theme/theme3.xml><?xml version="1.0" encoding="utf-8"?>
<a:theme xmlns:a="http://schemas.openxmlformats.org/drawingml/2006/main" name="Office-tema">
  <a:themeElements>
    <a:clrScheme name="Grå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Grå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9cde85b-4909-46eb-b26e-e1a5bd05719f">
      <Terms xmlns="http://schemas.microsoft.com/office/infopath/2007/PartnerControls"/>
    </lcf76f155ced4ddcb4097134ff3c332f>
    <TaxCatchAll xmlns="13b80021-e10b-47f7-8fe9-f1254ba8d68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DCE1E63D9DBB4BBF77575DAC9CEA7D" ma:contentTypeVersion="15" ma:contentTypeDescription="Skapa ett nytt dokument." ma:contentTypeScope="" ma:versionID="6eb8b1100423d93de7ec7e9835e8b23f">
  <xsd:schema xmlns:xsd="http://www.w3.org/2001/XMLSchema" xmlns:xs="http://www.w3.org/2001/XMLSchema" xmlns:p="http://schemas.microsoft.com/office/2006/metadata/properties" xmlns:ns2="29cde85b-4909-46eb-b26e-e1a5bd05719f" xmlns:ns3="13b80021-e10b-47f7-8fe9-f1254ba8d683" targetNamespace="http://schemas.microsoft.com/office/2006/metadata/properties" ma:root="true" ma:fieldsID="3ddd84c02d1908ba77a4d155282042db" ns2:_="" ns3:_="">
    <xsd:import namespace="29cde85b-4909-46eb-b26e-e1a5bd05719f"/>
    <xsd:import namespace="13b80021-e10b-47f7-8fe9-f1254ba8d6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de85b-4909-46eb-b26e-e1a5bd0571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346dfa3c-b651-4bbc-9963-d4a08547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80021-e10b-47f7-8fe9-f1254ba8d68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796674b9-5df7-4726-82ba-f53c3b1c46c9}" ma:internalName="TaxCatchAll" ma:showField="CatchAllData" ma:web="13b80021-e10b-47f7-8fe9-f1254ba8d6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596914-FC7F-4CB1-85B4-DAFD13BBBD4D}">
  <ds:schemaRefs>
    <ds:schemaRef ds:uri="e93af5cb-d44d-48ff-ad5e-9c153acc6e05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a7417844-24e9-4c98-8231-ddb9ce6085c6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FA82959-B057-48B1-BA2A-3C65CBA5F87B}"/>
</file>

<file path=customXml/itemProps3.xml><?xml version="1.0" encoding="utf-8"?>
<ds:datastoreItem xmlns:ds="http://schemas.openxmlformats.org/officeDocument/2006/customXml" ds:itemID="{A297602D-8A4F-41B2-BB01-B24CE38925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1315</TotalTime>
  <Words>309</Words>
  <Application>Microsoft Office PowerPoint</Application>
  <PresentationFormat>Bredbild</PresentationFormat>
  <Paragraphs>93</Paragraphs>
  <Slides>18</Slides>
  <Notes>2</Notes>
  <HiddenSlides>0</HiddenSlides>
  <MMClips>0</MMClips>
  <ScaleCrop>false</ScaleCrop>
  <HeadingPairs>
    <vt:vector size="8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2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3" baseType="lpstr">
      <vt:lpstr>Arial</vt:lpstr>
      <vt:lpstr>Calibri</vt:lpstr>
      <vt:lpstr>Byggföretagen</vt:lpstr>
      <vt:lpstr>1_Byggföretagen</vt:lpstr>
      <vt:lpstr>Macrobond document</vt:lpstr>
      <vt:lpstr>Byggkonjunkturen 2024-2025, SBMI 11 april 2024  Räntesänkningar tinar upp byggsektorn  Fredrik Isaksson, Chefekonom </vt:lpstr>
      <vt:lpstr>Makroekonomiska förutsättningar</vt:lpstr>
      <vt:lpstr>Fortsatt dämpade signaler från industrin</vt:lpstr>
      <vt:lpstr>Svag inledning på 2024 för svensk ekonomi</vt:lpstr>
      <vt:lpstr>Inflationen snabbt på väg ned mot 2 procent</vt:lpstr>
      <vt:lpstr>Räntorna sjunker under året</vt:lpstr>
      <vt:lpstr>Hushållen fortfarande mycket pessimistiska </vt:lpstr>
      <vt:lpstr>   Byggandets utveckling   </vt:lpstr>
      <vt:lpstr>Byggkostnadsutvecklingen toppade under Q1-23</vt:lpstr>
      <vt:lpstr>PowerPoint-presentation</vt:lpstr>
      <vt:lpstr>Bostadsinvesteringar</vt:lpstr>
      <vt:lpstr>Konfidensindikatorn, bygg- och anläggning</vt:lpstr>
      <vt:lpstr>Byggloven för övriga hus inkl. industri &amp; logistik</vt:lpstr>
      <vt:lpstr>Lokalinvesteringar</vt:lpstr>
      <vt:lpstr>Investeringsplan för Trafikverket, mnkr</vt:lpstr>
      <vt:lpstr>Anläggningsinvesteringar</vt:lpstr>
      <vt:lpstr>PowerPoint-presentation</vt:lpstr>
      <vt:lpstr>Vi bygger Sverige på schyssta grunder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Riddarström, Johan</dc:creator>
  <cp:keywords>class='Open'</cp:keywords>
  <cp:lastModifiedBy>Fredrik Isaksson</cp:lastModifiedBy>
  <cp:revision>24</cp:revision>
  <dcterms:created xsi:type="dcterms:W3CDTF">2021-02-12T07:17:19Z</dcterms:created>
  <dcterms:modified xsi:type="dcterms:W3CDTF">2024-04-08T13:28:49Z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0x010100481DCC8A777F4F4580E2282BA31FA7CA</vt:lpwstr>
  </property>
</Properties>
</file>