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61" r:id="rId6"/>
    <p:sldId id="257" r:id="rId7"/>
    <p:sldId id="259" r:id="rId8"/>
    <p:sldId id="260" r:id="rId9"/>
    <p:sldId id="262" r:id="rId10"/>
    <p:sldId id="263" r:id="rId11"/>
    <p:sldId id="264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C93A03-E679-43BC-AE42-0B19F1FD30C4}" v="8" dt="2024-04-04T06:43:00.8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4" autoAdjust="0"/>
    <p:restoredTop sz="54600" autoAdjust="0"/>
  </p:normalViewPr>
  <p:slideViewPr>
    <p:cSldViewPr snapToGrid="0">
      <p:cViewPr varScale="1">
        <p:scale>
          <a:sx n="87" d="100"/>
          <a:sy n="87" d="100"/>
        </p:scale>
        <p:origin x="5274" y="78"/>
      </p:cViewPr>
      <p:guideLst/>
    </p:cSldViewPr>
  </p:slideViewPr>
  <p:outlineViewPr>
    <p:cViewPr>
      <p:scale>
        <a:sx n="33" d="100"/>
        <a:sy n="33" d="100"/>
      </p:scale>
      <p:origin x="0" y="-317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fling Kristoffer" userId="0da93f58-14d2-40cf-95d0-3c75d337caa0" providerId="ADAL" clId="{38C93A03-E679-43BC-AE42-0B19F1FD30C4}"/>
    <pc:docChg chg="custSel addSld delSld modSld">
      <pc:chgData name="Hofling Kristoffer" userId="0da93f58-14d2-40cf-95d0-3c75d337caa0" providerId="ADAL" clId="{38C93A03-E679-43BC-AE42-0B19F1FD30C4}" dt="2024-04-04T06:50:06.691" v="2516" actId="20577"/>
      <pc:docMkLst>
        <pc:docMk/>
      </pc:docMkLst>
      <pc:sldChg chg="modNotesTx">
        <pc:chgData name="Hofling Kristoffer" userId="0da93f58-14d2-40cf-95d0-3c75d337caa0" providerId="ADAL" clId="{38C93A03-E679-43BC-AE42-0B19F1FD30C4}" dt="2024-04-04T06:50:06.691" v="2516" actId="20577"/>
        <pc:sldMkLst>
          <pc:docMk/>
          <pc:sldMk cId="536510773" sldId="256"/>
        </pc:sldMkLst>
      </pc:sldChg>
      <pc:sldChg chg="modSp mod">
        <pc:chgData name="Hofling Kristoffer" userId="0da93f58-14d2-40cf-95d0-3c75d337caa0" providerId="ADAL" clId="{38C93A03-E679-43BC-AE42-0B19F1FD30C4}" dt="2024-04-03T12:15:17.195" v="524" actId="20577"/>
        <pc:sldMkLst>
          <pc:docMk/>
          <pc:sldMk cId="2425742796" sldId="259"/>
        </pc:sldMkLst>
        <pc:spChg chg="mod">
          <ac:chgData name="Hofling Kristoffer" userId="0da93f58-14d2-40cf-95d0-3c75d337caa0" providerId="ADAL" clId="{38C93A03-E679-43BC-AE42-0B19F1FD30C4}" dt="2024-04-03T12:15:17.195" v="524" actId="20577"/>
          <ac:spMkLst>
            <pc:docMk/>
            <pc:sldMk cId="2425742796" sldId="259"/>
            <ac:spMk id="3" creationId="{A549748F-44C7-65F3-80B1-565F6F8101C7}"/>
          </ac:spMkLst>
        </pc:spChg>
      </pc:sldChg>
      <pc:sldChg chg="modNotesTx">
        <pc:chgData name="Hofling Kristoffer" userId="0da93f58-14d2-40cf-95d0-3c75d337caa0" providerId="ADAL" clId="{38C93A03-E679-43BC-AE42-0B19F1FD30C4}" dt="2024-04-03T12:18:56.383" v="844" actId="20577"/>
        <pc:sldMkLst>
          <pc:docMk/>
          <pc:sldMk cId="3898748927" sldId="261"/>
        </pc:sldMkLst>
      </pc:sldChg>
      <pc:sldChg chg="addSp delSp modSp new mod modClrScheme chgLayout modNotesTx">
        <pc:chgData name="Hofling Kristoffer" userId="0da93f58-14d2-40cf-95d0-3c75d337caa0" providerId="ADAL" clId="{38C93A03-E679-43BC-AE42-0B19F1FD30C4}" dt="2024-04-04T06:34:51.344" v="2123" actId="20577"/>
        <pc:sldMkLst>
          <pc:docMk/>
          <pc:sldMk cId="3307471583" sldId="262"/>
        </pc:sldMkLst>
        <pc:spChg chg="del mod ord">
          <ac:chgData name="Hofling Kristoffer" userId="0da93f58-14d2-40cf-95d0-3c75d337caa0" providerId="ADAL" clId="{38C93A03-E679-43BC-AE42-0B19F1FD30C4}" dt="2024-04-03T07:11:47.380" v="1" actId="700"/>
          <ac:spMkLst>
            <pc:docMk/>
            <pc:sldMk cId="3307471583" sldId="262"/>
            <ac:spMk id="2" creationId="{D8D094E7-E906-6416-A7B4-D4FD171F1918}"/>
          </ac:spMkLst>
        </pc:spChg>
        <pc:spChg chg="add mod ord">
          <ac:chgData name="Hofling Kristoffer" userId="0da93f58-14d2-40cf-95d0-3c75d337caa0" providerId="ADAL" clId="{38C93A03-E679-43BC-AE42-0B19F1FD30C4}" dt="2024-04-03T12:19:28.055" v="875" actId="20577"/>
          <ac:spMkLst>
            <pc:docMk/>
            <pc:sldMk cId="3307471583" sldId="262"/>
            <ac:spMk id="3" creationId="{3FE97FBF-DEBD-0CAD-EA52-2A102F54F534}"/>
          </ac:spMkLst>
        </pc:spChg>
        <pc:spChg chg="add del mod ord">
          <ac:chgData name="Hofling Kristoffer" userId="0da93f58-14d2-40cf-95d0-3c75d337caa0" providerId="ADAL" clId="{38C93A03-E679-43BC-AE42-0B19F1FD30C4}" dt="2024-04-03T07:18:43.048" v="195" actId="931"/>
          <ac:spMkLst>
            <pc:docMk/>
            <pc:sldMk cId="3307471583" sldId="262"/>
            <ac:spMk id="4" creationId="{121A976E-BF44-7820-FB5F-51BDEA359CBD}"/>
          </ac:spMkLst>
        </pc:spChg>
        <pc:spChg chg="add del mod ord">
          <ac:chgData name="Hofling Kristoffer" userId="0da93f58-14d2-40cf-95d0-3c75d337caa0" providerId="ADAL" clId="{38C93A03-E679-43BC-AE42-0B19F1FD30C4}" dt="2024-04-03T07:18:51.527" v="198" actId="931"/>
          <ac:spMkLst>
            <pc:docMk/>
            <pc:sldMk cId="3307471583" sldId="262"/>
            <ac:spMk id="5" creationId="{C6B7184C-D17B-8538-5873-784DBB6540C7}"/>
          </ac:spMkLst>
        </pc:spChg>
        <pc:spChg chg="add mod ord">
          <ac:chgData name="Hofling Kristoffer" userId="0da93f58-14d2-40cf-95d0-3c75d337caa0" providerId="ADAL" clId="{38C93A03-E679-43BC-AE42-0B19F1FD30C4}" dt="2024-04-03T07:11:47.380" v="1" actId="700"/>
          <ac:spMkLst>
            <pc:docMk/>
            <pc:sldMk cId="3307471583" sldId="262"/>
            <ac:spMk id="6" creationId="{98BE1DA0-07B4-52E4-ADE4-1043AC985D5D}"/>
          </ac:spMkLst>
        </pc:spChg>
        <pc:spChg chg="add mod ord">
          <ac:chgData name="Hofling Kristoffer" userId="0da93f58-14d2-40cf-95d0-3c75d337caa0" providerId="ADAL" clId="{38C93A03-E679-43BC-AE42-0B19F1FD30C4}" dt="2024-04-03T07:11:47.380" v="1" actId="700"/>
          <ac:spMkLst>
            <pc:docMk/>
            <pc:sldMk cId="3307471583" sldId="262"/>
            <ac:spMk id="7" creationId="{5AE447A8-1E2F-AC6E-521F-2F38D8AA26FA}"/>
          </ac:spMkLst>
        </pc:spChg>
        <pc:spChg chg="add mod ord">
          <ac:chgData name="Hofling Kristoffer" userId="0da93f58-14d2-40cf-95d0-3c75d337caa0" providerId="ADAL" clId="{38C93A03-E679-43BC-AE42-0B19F1FD30C4}" dt="2024-04-03T07:15:35.251" v="28" actId="20577"/>
          <ac:spMkLst>
            <pc:docMk/>
            <pc:sldMk cId="3307471583" sldId="262"/>
            <ac:spMk id="8" creationId="{F4937C50-72CE-74E0-6222-C462296F7BF7}"/>
          </ac:spMkLst>
        </pc:spChg>
        <pc:picChg chg="add mod">
          <ac:chgData name="Hofling Kristoffer" userId="0da93f58-14d2-40cf-95d0-3c75d337caa0" providerId="ADAL" clId="{38C93A03-E679-43BC-AE42-0B19F1FD30C4}" dt="2024-04-03T07:18:43.538" v="197" actId="962"/>
          <ac:picMkLst>
            <pc:docMk/>
            <pc:sldMk cId="3307471583" sldId="262"/>
            <ac:picMk id="10" creationId="{30E9C36C-E226-FBDC-5E81-D50038DF481B}"/>
          </ac:picMkLst>
        </pc:picChg>
        <pc:picChg chg="add mod">
          <ac:chgData name="Hofling Kristoffer" userId="0da93f58-14d2-40cf-95d0-3c75d337caa0" providerId="ADAL" clId="{38C93A03-E679-43BC-AE42-0B19F1FD30C4}" dt="2024-04-03T07:18:51.906" v="200" actId="962"/>
          <ac:picMkLst>
            <pc:docMk/>
            <pc:sldMk cId="3307471583" sldId="262"/>
            <ac:picMk id="12" creationId="{117B16F6-D786-E20B-E22C-FD96206AE8B4}"/>
          </ac:picMkLst>
        </pc:picChg>
        <pc:picChg chg="add mod modCrop">
          <ac:chgData name="Hofling Kristoffer" userId="0da93f58-14d2-40cf-95d0-3c75d337caa0" providerId="ADAL" clId="{38C93A03-E679-43BC-AE42-0B19F1FD30C4}" dt="2024-04-03T07:19:49.215" v="248" actId="1037"/>
          <ac:picMkLst>
            <pc:docMk/>
            <pc:sldMk cId="3307471583" sldId="262"/>
            <ac:picMk id="14" creationId="{977BA7D4-7658-D276-6A47-93E142890795}"/>
          </ac:picMkLst>
        </pc:picChg>
      </pc:sldChg>
      <pc:sldChg chg="addSp delSp modSp new mod modNotesTx">
        <pc:chgData name="Hofling Kristoffer" userId="0da93f58-14d2-40cf-95d0-3c75d337caa0" providerId="ADAL" clId="{38C93A03-E679-43BC-AE42-0B19F1FD30C4}" dt="2024-04-04T06:48:41.722" v="2394" actId="6549"/>
        <pc:sldMkLst>
          <pc:docMk/>
          <pc:sldMk cId="3091702298" sldId="263"/>
        </pc:sldMkLst>
        <pc:spChg chg="del">
          <ac:chgData name="Hofling Kristoffer" userId="0da93f58-14d2-40cf-95d0-3c75d337caa0" providerId="ADAL" clId="{38C93A03-E679-43BC-AE42-0B19F1FD30C4}" dt="2024-04-03T12:09:01.734" v="253" actId="931"/>
          <ac:spMkLst>
            <pc:docMk/>
            <pc:sldMk cId="3091702298" sldId="263"/>
            <ac:spMk id="2" creationId="{F78E8CD3-4C04-D25D-6A41-D8F8A196ACD4}"/>
          </ac:spMkLst>
        </pc:spChg>
        <pc:spChg chg="del">
          <ac:chgData name="Hofling Kristoffer" userId="0da93f58-14d2-40cf-95d0-3c75d337caa0" providerId="ADAL" clId="{38C93A03-E679-43BC-AE42-0B19F1FD30C4}" dt="2024-04-03T12:08:52.318" v="250" actId="931"/>
          <ac:spMkLst>
            <pc:docMk/>
            <pc:sldMk cId="3091702298" sldId="263"/>
            <ac:spMk id="3" creationId="{DD95E722-7D0D-1FF9-54AF-F7F31DDE377D}"/>
          </ac:spMkLst>
        </pc:spChg>
        <pc:spChg chg="mod">
          <ac:chgData name="Hofling Kristoffer" userId="0da93f58-14d2-40cf-95d0-3c75d337caa0" providerId="ADAL" clId="{38C93A03-E679-43BC-AE42-0B19F1FD30C4}" dt="2024-04-04T06:34:14.003" v="2009" actId="20577"/>
          <ac:spMkLst>
            <pc:docMk/>
            <pc:sldMk cId="3091702298" sldId="263"/>
            <ac:spMk id="4" creationId="{25E7B350-44E4-B47F-E81B-5F39026F6E54}"/>
          </ac:spMkLst>
        </pc:spChg>
        <pc:spChg chg="mod">
          <ac:chgData name="Hofling Kristoffer" userId="0da93f58-14d2-40cf-95d0-3c75d337caa0" providerId="ADAL" clId="{38C93A03-E679-43BC-AE42-0B19F1FD30C4}" dt="2024-04-03T12:28:50.625" v="1178" actId="20577"/>
          <ac:spMkLst>
            <pc:docMk/>
            <pc:sldMk cId="3091702298" sldId="263"/>
            <ac:spMk id="7" creationId="{A76FC8F2-8DBE-02DE-3C3B-140B77C4E8A9}"/>
          </ac:spMkLst>
        </pc:spChg>
        <pc:picChg chg="add mod">
          <ac:chgData name="Hofling Kristoffer" userId="0da93f58-14d2-40cf-95d0-3c75d337caa0" providerId="ADAL" clId="{38C93A03-E679-43BC-AE42-0B19F1FD30C4}" dt="2024-04-03T12:08:52.971" v="252" actId="962"/>
          <ac:picMkLst>
            <pc:docMk/>
            <pc:sldMk cId="3091702298" sldId="263"/>
            <ac:picMk id="9" creationId="{54FF264F-7FB9-C417-3B0D-BD16D722DF83}"/>
          </ac:picMkLst>
        </pc:picChg>
        <pc:picChg chg="add mod">
          <ac:chgData name="Hofling Kristoffer" userId="0da93f58-14d2-40cf-95d0-3c75d337caa0" providerId="ADAL" clId="{38C93A03-E679-43BC-AE42-0B19F1FD30C4}" dt="2024-04-03T12:09:02.255" v="255" actId="962"/>
          <ac:picMkLst>
            <pc:docMk/>
            <pc:sldMk cId="3091702298" sldId="263"/>
            <ac:picMk id="11" creationId="{93A1B2BD-9315-5AC6-5DF1-35012C0553E1}"/>
          </ac:picMkLst>
        </pc:picChg>
      </pc:sldChg>
      <pc:sldChg chg="addSp delSp modSp new mod modClrScheme chgLayout modNotesTx">
        <pc:chgData name="Hofling Kristoffer" userId="0da93f58-14d2-40cf-95d0-3c75d337caa0" providerId="ADAL" clId="{38C93A03-E679-43BC-AE42-0B19F1FD30C4}" dt="2024-04-04T06:47:26.781" v="2216" actId="20577"/>
        <pc:sldMkLst>
          <pc:docMk/>
          <pc:sldMk cId="1281569839" sldId="264"/>
        </pc:sldMkLst>
        <pc:spChg chg="del">
          <ac:chgData name="Hofling Kristoffer" userId="0da93f58-14d2-40cf-95d0-3c75d337caa0" providerId="ADAL" clId="{38C93A03-E679-43BC-AE42-0B19F1FD30C4}" dt="2024-04-04T06:42:46.077" v="2125" actId="700"/>
          <ac:spMkLst>
            <pc:docMk/>
            <pc:sldMk cId="1281569839" sldId="264"/>
            <ac:spMk id="2" creationId="{6C3753D7-CFC3-F472-00C8-54B35E0AA41A}"/>
          </ac:spMkLst>
        </pc:spChg>
        <pc:spChg chg="del mod ord">
          <ac:chgData name="Hofling Kristoffer" userId="0da93f58-14d2-40cf-95d0-3c75d337caa0" providerId="ADAL" clId="{38C93A03-E679-43BC-AE42-0B19F1FD30C4}" dt="2024-04-04T06:42:46.077" v="2125" actId="700"/>
          <ac:spMkLst>
            <pc:docMk/>
            <pc:sldMk cId="1281569839" sldId="264"/>
            <ac:spMk id="3" creationId="{4474B520-C4E0-5D9E-87B1-A901F060947F}"/>
          </ac:spMkLst>
        </pc:spChg>
        <pc:spChg chg="del mod ord">
          <ac:chgData name="Hofling Kristoffer" userId="0da93f58-14d2-40cf-95d0-3c75d337caa0" providerId="ADAL" clId="{38C93A03-E679-43BC-AE42-0B19F1FD30C4}" dt="2024-04-04T06:42:46.077" v="2125" actId="700"/>
          <ac:spMkLst>
            <pc:docMk/>
            <pc:sldMk cId="1281569839" sldId="264"/>
            <ac:spMk id="4" creationId="{A777BC9B-967F-BBDC-D885-00CABA360D1B}"/>
          </ac:spMkLst>
        </pc:spChg>
        <pc:spChg chg="del mod ord">
          <ac:chgData name="Hofling Kristoffer" userId="0da93f58-14d2-40cf-95d0-3c75d337caa0" providerId="ADAL" clId="{38C93A03-E679-43BC-AE42-0B19F1FD30C4}" dt="2024-04-04T06:42:46.077" v="2125" actId="700"/>
          <ac:spMkLst>
            <pc:docMk/>
            <pc:sldMk cId="1281569839" sldId="264"/>
            <ac:spMk id="5" creationId="{A8C4B6BA-9245-CA6B-2B02-9732877626A2}"/>
          </ac:spMkLst>
        </pc:spChg>
        <pc:spChg chg="del">
          <ac:chgData name="Hofling Kristoffer" userId="0da93f58-14d2-40cf-95d0-3c75d337caa0" providerId="ADAL" clId="{38C93A03-E679-43BC-AE42-0B19F1FD30C4}" dt="2024-04-04T06:42:46.077" v="2125" actId="700"/>
          <ac:spMkLst>
            <pc:docMk/>
            <pc:sldMk cId="1281569839" sldId="264"/>
            <ac:spMk id="6" creationId="{918409A7-4A5C-7567-4D9D-5005441008D4}"/>
          </ac:spMkLst>
        </pc:spChg>
        <pc:spChg chg="del">
          <ac:chgData name="Hofling Kristoffer" userId="0da93f58-14d2-40cf-95d0-3c75d337caa0" providerId="ADAL" clId="{38C93A03-E679-43BC-AE42-0B19F1FD30C4}" dt="2024-04-04T06:42:46.077" v="2125" actId="700"/>
          <ac:spMkLst>
            <pc:docMk/>
            <pc:sldMk cId="1281569839" sldId="264"/>
            <ac:spMk id="7" creationId="{B09418EE-D511-D286-E1D9-C48669C084DD}"/>
          </ac:spMkLst>
        </pc:spChg>
        <pc:spChg chg="add mod ord">
          <ac:chgData name="Hofling Kristoffer" userId="0da93f58-14d2-40cf-95d0-3c75d337caa0" providerId="ADAL" clId="{38C93A03-E679-43BC-AE42-0B19F1FD30C4}" dt="2024-04-04T06:45:10.381" v="2153" actId="20577"/>
          <ac:spMkLst>
            <pc:docMk/>
            <pc:sldMk cId="1281569839" sldId="264"/>
            <ac:spMk id="8" creationId="{9B95DE0C-6E07-A780-DE41-F6494AE6E449}"/>
          </ac:spMkLst>
        </pc:spChg>
        <pc:spChg chg="add mod ord">
          <ac:chgData name="Hofling Kristoffer" userId="0da93f58-14d2-40cf-95d0-3c75d337caa0" providerId="ADAL" clId="{38C93A03-E679-43BC-AE42-0B19F1FD30C4}" dt="2024-04-04T06:42:46.077" v="2125" actId="700"/>
          <ac:spMkLst>
            <pc:docMk/>
            <pc:sldMk cId="1281569839" sldId="264"/>
            <ac:spMk id="9" creationId="{42ACEDBB-D080-2D17-AF61-E1BB86A5DE7D}"/>
          </ac:spMkLst>
        </pc:spChg>
        <pc:spChg chg="add del mod ord">
          <ac:chgData name="Hofling Kristoffer" userId="0da93f58-14d2-40cf-95d0-3c75d337caa0" providerId="ADAL" clId="{38C93A03-E679-43BC-AE42-0B19F1FD30C4}" dt="2024-04-04T06:43:00.879" v="2126" actId="931"/>
          <ac:spMkLst>
            <pc:docMk/>
            <pc:sldMk cId="1281569839" sldId="264"/>
            <ac:spMk id="10" creationId="{E4330087-B33F-976F-B0BD-371994A12609}"/>
          </ac:spMkLst>
        </pc:spChg>
        <pc:spChg chg="add mod ord">
          <ac:chgData name="Hofling Kristoffer" userId="0da93f58-14d2-40cf-95d0-3c75d337caa0" providerId="ADAL" clId="{38C93A03-E679-43BC-AE42-0B19F1FD30C4}" dt="2024-04-04T06:42:46.077" v="2125" actId="700"/>
          <ac:spMkLst>
            <pc:docMk/>
            <pc:sldMk cId="1281569839" sldId="264"/>
            <ac:spMk id="11" creationId="{A4953EF4-8FF1-0153-68B5-D48DEF20BCDC}"/>
          </ac:spMkLst>
        </pc:spChg>
        <pc:picChg chg="add mod">
          <ac:chgData name="Hofling Kristoffer" userId="0da93f58-14d2-40cf-95d0-3c75d337caa0" providerId="ADAL" clId="{38C93A03-E679-43BC-AE42-0B19F1FD30C4}" dt="2024-04-04T06:43:02.762" v="2128" actId="962"/>
          <ac:picMkLst>
            <pc:docMk/>
            <pc:sldMk cId="1281569839" sldId="264"/>
            <ac:picMk id="13" creationId="{D2042DDB-A81B-B60B-1D44-75E02D838240}"/>
          </ac:picMkLst>
        </pc:picChg>
      </pc:sldChg>
      <pc:sldChg chg="addSp delSp modSp new del mod modClrScheme chgLayout">
        <pc:chgData name="Hofling Kristoffer" userId="0da93f58-14d2-40cf-95d0-3c75d337caa0" providerId="ADAL" clId="{38C93A03-E679-43BC-AE42-0B19F1FD30C4}" dt="2024-04-03T12:29:02.216" v="1179" actId="2696"/>
        <pc:sldMkLst>
          <pc:docMk/>
          <pc:sldMk cId="3575870708" sldId="264"/>
        </pc:sldMkLst>
        <pc:spChg chg="del">
          <ac:chgData name="Hofling Kristoffer" userId="0da93f58-14d2-40cf-95d0-3c75d337caa0" providerId="ADAL" clId="{38C93A03-E679-43BC-AE42-0B19F1FD30C4}" dt="2024-04-03T12:27:26.779" v="1177" actId="700"/>
          <ac:spMkLst>
            <pc:docMk/>
            <pc:sldMk cId="3575870708" sldId="264"/>
            <ac:spMk id="2" creationId="{6C389D9A-E187-8EF9-AF22-56EDCED60A14}"/>
          </ac:spMkLst>
        </pc:spChg>
        <pc:spChg chg="del">
          <ac:chgData name="Hofling Kristoffer" userId="0da93f58-14d2-40cf-95d0-3c75d337caa0" providerId="ADAL" clId="{38C93A03-E679-43BC-AE42-0B19F1FD30C4}" dt="2024-04-03T12:27:26.779" v="1177" actId="700"/>
          <ac:spMkLst>
            <pc:docMk/>
            <pc:sldMk cId="3575870708" sldId="264"/>
            <ac:spMk id="3" creationId="{135F778A-CA16-35EB-FE04-85AC3A604DE0}"/>
          </ac:spMkLst>
        </pc:spChg>
        <pc:spChg chg="del mod ord">
          <ac:chgData name="Hofling Kristoffer" userId="0da93f58-14d2-40cf-95d0-3c75d337caa0" providerId="ADAL" clId="{38C93A03-E679-43BC-AE42-0B19F1FD30C4}" dt="2024-04-03T12:27:26.779" v="1177" actId="700"/>
          <ac:spMkLst>
            <pc:docMk/>
            <pc:sldMk cId="3575870708" sldId="264"/>
            <ac:spMk id="4" creationId="{21DAB798-6F9C-6A16-5E33-4A2067F4FFE4}"/>
          </ac:spMkLst>
        </pc:spChg>
        <pc:spChg chg="del mod ord">
          <ac:chgData name="Hofling Kristoffer" userId="0da93f58-14d2-40cf-95d0-3c75d337caa0" providerId="ADAL" clId="{38C93A03-E679-43BC-AE42-0B19F1FD30C4}" dt="2024-04-03T12:27:26.779" v="1177" actId="700"/>
          <ac:spMkLst>
            <pc:docMk/>
            <pc:sldMk cId="3575870708" sldId="264"/>
            <ac:spMk id="5" creationId="{718D76D7-6C04-4B5A-CFF1-882175A2719D}"/>
          </ac:spMkLst>
        </pc:spChg>
        <pc:spChg chg="del mod ord">
          <ac:chgData name="Hofling Kristoffer" userId="0da93f58-14d2-40cf-95d0-3c75d337caa0" providerId="ADAL" clId="{38C93A03-E679-43BC-AE42-0B19F1FD30C4}" dt="2024-04-03T12:27:26.779" v="1177" actId="700"/>
          <ac:spMkLst>
            <pc:docMk/>
            <pc:sldMk cId="3575870708" sldId="264"/>
            <ac:spMk id="6" creationId="{98DBA33D-E56D-28E8-3B28-A8080BFA0F69}"/>
          </ac:spMkLst>
        </pc:spChg>
        <pc:spChg chg="del">
          <ac:chgData name="Hofling Kristoffer" userId="0da93f58-14d2-40cf-95d0-3c75d337caa0" providerId="ADAL" clId="{38C93A03-E679-43BC-AE42-0B19F1FD30C4}" dt="2024-04-03T12:27:26.779" v="1177" actId="700"/>
          <ac:spMkLst>
            <pc:docMk/>
            <pc:sldMk cId="3575870708" sldId="264"/>
            <ac:spMk id="7" creationId="{A5BEE3AF-6D42-FC99-8CE4-2C540170D2DC}"/>
          </ac:spMkLst>
        </pc:spChg>
        <pc:spChg chg="add mod ord">
          <ac:chgData name="Hofling Kristoffer" userId="0da93f58-14d2-40cf-95d0-3c75d337caa0" providerId="ADAL" clId="{38C93A03-E679-43BC-AE42-0B19F1FD30C4}" dt="2024-04-03T12:27:26.779" v="1177" actId="700"/>
          <ac:spMkLst>
            <pc:docMk/>
            <pc:sldMk cId="3575870708" sldId="264"/>
            <ac:spMk id="8" creationId="{6EF55640-C642-F95C-879D-8FDACD5644A5}"/>
          </ac:spMkLst>
        </pc:spChg>
        <pc:spChg chg="add mod ord">
          <ac:chgData name="Hofling Kristoffer" userId="0da93f58-14d2-40cf-95d0-3c75d337caa0" providerId="ADAL" clId="{38C93A03-E679-43BC-AE42-0B19F1FD30C4}" dt="2024-04-03T12:27:26.779" v="1177" actId="700"/>
          <ac:spMkLst>
            <pc:docMk/>
            <pc:sldMk cId="3575870708" sldId="264"/>
            <ac:spMk id="9" creationId="{0CF98888-1013-D133-44B0-B2A0FFBD1343}"/>
          </ac:spMkLst>
        </pc:spChg>
        <pc:spChg chg="add mod ord">
          <ac:chgData name="Hofling Kristoffer" userId="0da93f58-14d2-40cf-95d0-3c75d337caa0" providerId="ADAL" clId="{38C93A03-E679-43BC-AE42-0B19F1FD30C4}" dt="2024-04-03T12:27:26.779" v="1177" actId="700"/>
          <ac:spMkLst>
            <pc:docMk/>
            <pc:sldMk cId="3575870708" sldId="264"/>
            <ac:spMk id="10" creationId="{59BC9D74-1DC5-2867-DC88-B6B39DFA5E1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915B3-A4AD-3B48-9426-0A38B8E02B5B}" type="datetimeFigureOut">
              <a:rPr lang="en-GB" smtClean="0"/>
              <a:t>04/04/2024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04373-0E6D-9C42-91AA-48AB8D1D4B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921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Om ni tittar på den här bilden. Vad tror ni kommer att skilja sig i den om 10 år? Ta 30 sekunder och fundera på det.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04373-0E6D-9C42-91AA-48AB8D1D4BB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57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 stor del av vår minskning skall uppnås genom elektrifiering.</a:t>
            </a:r>
          </a:p>
          <a:p>
            <a:r>
              <a:rPr lang="sv-SE" dirty="0"/>
              <a:t>En resa som redan pågår.</a:t>
            </a:r>
          </a:p>
          <a:p>
            <a:r>
              <a:rPr lang="sv-SE" dirty="0"/>
              <a:t>NCC: Samtliga stationära krossar på el. Mobilkrossade ton på el från 19% 2020 till strax över 30% Q1 2024. Hur ska vi kunna öka den andelen ännu mer?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04373-0E6D-9C42-91AA-48AB8D1D4B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245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Trafikverket</a:t>
            </a:r>
            <a:r>
              <a:rPr lang="sv-SE" dirty="0"/>
              <a:t> </a:t>
            </a:r>
            <a:r>
              <a:rPr lang="sv-SE" sz="1200" dirty="0"/>
              <a:t>tillåter startströmmar om max 1100 A i projektet runt </a:t>
            </a:r>
            <a:r>
              <a:rPr lang="sv-SE" sz="1200" dirty="0" err="1"/>
              <a:t>Norrbotniabanan</a:t>
            </a:r>
            <a:r>
              <a:rPr lang="sv-SE" sz="1200" dirty="0"/>
              <a:t> </a:t>
            </a:r>
            <a:r>
              <a:rPr lang="sv-SE" sz="1200" dirty="0" err="1"/>
              <a:t>pga</a:t>
            </a:r>
            <a:r>
              <a:rPr lang="sv-SE" sz="1200" dirty="0"/>
              <a:t> begränsad nätkapacitet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04373-0E6D-9C42-91AA-48AB8D1D4BB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331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Mätningar i Barkarby visar på </a:t>
            </a:r>
            <a:r>
              <a:rPr lang="sv-SE" dirty="0" err="1"/>
              <a:t>startström</a:t>
            </a:r>
            <a:r>
              <a:rPr lang="sv-SE" dirty="0"/>
              <a:t> runt 1750 A och spänningssänkning på ca 12,5 %.</a:t>
            </a:r>
          </a:p>
          <a:p>
            <a:r>
              <a:rPr lang="sv-SE" dirty="0"/>
              <a:t>Ett Batteri om 250kWh/150 kW skulle kunna tillföra upp mot 200+ A i startögonblicket. </a:t>
            </a:r>
          </a:p>
          <a:p>
            <a:pPr lvl="1"/>
            <a:r>
              <a:rPr lang="sv-SE" dirty="0"/>
              <a:t>Detta borde resultera i en </a:t>
            </a:r>
            <a:r>
              <a:rPr lang="sv-SE" dirty="0" err="1"/>
              <a:t>maxström</a:t>
            </a:r>
            <a:r>
              <a:rPr lang="sv-SE" dirty="0"/>
              <a:t> om högst 1300 A om batteriet förmår hålla spänningen konstant.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04373-0E6D-9C42-91AA-48AB8D1D4B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560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Tongångarna från exempelvis Volvo har under ett antal år varit att de större maskinerna och lastbilar för långa transporter behöver vara vätgas.</a:t>
            </a:r>
          </a:p>
          <a:p>
            <a:r>
              <a:rPr lang="sv-SE" dirty="0"/>
              <a:t>Min personliga känsla är att den retoriken har skiftat något mot batterilagring sista året/åren. Kan mycket väl pendla tillbaka igen.</a:t>
            </a:r>
          </a:p>
          <a:p>
            <a:endParaRPr lang="sv-SE" dirty="0"/>
          </a:p>
          <a:p>
            <a:r>
              <a:rPr lang="sv-SE" dirty="0"/>
              <a:t>Batteri: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Idag betydligt lägre kostnad med el från nätet än via vätgas.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Räkneexempel från Sten lyfta 20 ton 5 m 100 ggr per dygn går det åt ca 2 kg vätgas om dygnet.  Om den drivits på el hade kostnaden blivit runt 50 kr/dygn med vätgas blir kostnaden i dagsläget runt 180 kr.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dirty="0"/>
              <a:t>Batterikostnaden har sjunkit ca 75% under senaste 10 åren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dirty="0"/>
              <a:t>I ex. Kina är det redan idag vanligt med batteribyten på lastbilar. Även personbilar, Nio börjar etablera sig. Finns idag </a:t>
            </a:r>
            <a:r>
              <a:rPr lang="sv-SE" dirty="0" err="1"/>
              <a:t>powerswap</a:t>
            </a:r>
            <a:r>
              <a:rPr lang="sv-SE" dirty="0"/>
              <a:t>-stationer på 6 ställen i Sverige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En fördel för oss är att man inte behöver ladda det batteri man inte använder med så hög effekt.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sv-SE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sv-SE" dirty="0"/>
              <a:t>Vätgas: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Hög energitäthet d.v.s. mycket energi per kg. Dessutom lämplig att lagra under lång tid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dirty="0"/>
              <a:t>Idag är det bara 0,7% av all producerad vätgas globalt som är ”grön”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dirty="0"/>
              <a:t>Idag 40-60 :-/kg att producera. Vissa tror att den kostnaden kan vara nere runt 10:- redan 2030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Då skulle Stens exempel vara betydligt jämnare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04373-0E6D-9C42-91AA-48AB8D1D4B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009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SBMI och krossutskottet kommer fortsätta bevaka och vara en del av utvecklingen för att säkerställa att vi som bransch kan fortsätta vår resa på ett bra sätt!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04373-0E6D-9C42-91AA-48AB8D1D4BB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875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Vägen framåt kan upplevas som oklar men vi kan nå vårt mål!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04373-0E6D-9C42-91AA-48AB8D1D4BB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060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C Company Confidential ">
    <p:bg>
      <p:bgPr>
        <a:solidFill>
          <a:srgbClr val="181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ild 5">
            <a:extLst>
              <a:ext uri="{FF2B5EF4-FFF2-40B4-BE49-F238E27FC236}">
                <a16:creationId xmlns:a16="http://schemas.microsoft.com/office/drawing/2014/main" id="{45A1B596-5944-4B46-93BC-3E32309C9011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12" name="Frihandsfigur 64">
              <a:extLst>
                <a:ext uri="{FF2B5EF4-FFF2-40B4-BE49-F238E27FC236}">
                  <a16:creationId xmlns:a16="http://schemas.microsoft.com/office/drawing/2014/main" id="{9218A892-DF8D-404A-A264-95948ECC8553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3" name="Frihandsfigur 65">
              <a:extLst>
                <a:ext uri="{FF2B5EF4-FFF2-40B4-BE49-F238E27FC236}">
                  <a16:creationId xmlns:a16="http://schemas.microsoft.com/office/drawing/2014/main" id="{A92C86FA-44FF-4A48-9703-25CC54EBC088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4" name="Frihandsfigur 66">
              <a:extLst>
                <a:ext uri="{FF2B5EF4-FFF2-40B4-BE49-F238E27FC236}">
                  <a16:creationId xmlns:a16="http://schemas.microsoft.com/office/drawing/2014/main" id="{D1003704-00F2-ED40-882C-18F3F88E58B7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5" name="Bild 5">
              <a:extLst>
                <a:ext uri="{FF2B5EF4-FFF2-40B4-BE49-F238E27FC236}">
                  <a16:creationId xmlns:a16="http://schemas.microsoft.com/office/drawing/2014/main" id="{EBE45F7C-3672-6D4A-A09C-6688D041A801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16" name="Frihandsfigur 68">
                <a:extLst>
                  <a:ext uri="{FF2B5EF4-FFF2-40B4-BE49-F238E27FC236}">
                    <a16:creationId xmlns:a16="http://schemas.microsoft.com/office/drawing/2014/main" id="{0B107994-FA82-B344-8514-8F4E29651A1A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7" name="Frihandsfigur 69">
                <a:extLst>
                  <a:ext uri="{FF2B5EF4-FFF2-40B4-BE49-F238E27FC236}">
                    <a16:creationId xmlns:a16="http://schemas.microsoft.com/office/drawing/2014/main" id="{5A75F633-4FAB-FC45-A4FF-91CF256B13C8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23" name="Frihandsfigur 70">
                <a:extLst>
                  <a:ext uri="{FF2B5EF4-FFF2-40B4-BE49-F238E27FC236}">
                    <a16:creationId xmlns:a16="http://schemas.microsoft.com/office/drawing/2014/main" id="{D202DE5E-F9F2-9A40-9741-C87A9D40C9AB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E4E919-582C-FD47-9823-4F5873969158}"/>
              </a:ext>
            </a:extLst>
          </p:cNvPr>
          <p:cNvGrpSpPr/>
          <p:nvPr userDrawn="1"/>
        </p:nvGrpSpPr>
        <p:grpSpPr>
          <a:xfrm>
            <a:off x="12395260" y="0"/>
            <a:ext cx="1681523" cy="1754326"/>
            <a:chOff x="12395260" y="2226658"/>
            <a:chExt cx="1681523" cy="1754326"/>
          </a:xfrm>
        </p:grpSpPr>
        <p:sp>
          <p:nvSpPr>
            <p:cNvPr id="28" name="textruta 12">
              <a:extLst>
                <a:ext uri="{FF2B5EF4-FFF2-40B4-BE49-F238E27FC236}">
                  <a16:creationId xmlns:a16="http://schemas.microsoft.com/office/drawing/2014/main" id="{27964555-0332-944C-A6F4-A9A40F34002F}"/>
                </a:ext>
              </a:extLst>
            </p:cNvPr>
            <p:cNvSpPr txBox="1"/>
            <p:nvPr userDrawn="1"/>
          </p:nvSpPr>
          <p:spPr>
            <a:xfrm>
              <a:off x="12395260" y="2226658"/>
              <a:ext cx="1681523" cy="175432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the name of the presenter 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BBD16301-A35A-C84B-AF91-0A7E6CCF998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30" name="Oval 4">
              <a:extLst>
                <a:ext uri="{FF2B5EF4-FFF2-40B4-BE49-F238E27FC236}">
                  <a16:creationId xmlns:a16="http://schemas.microsoft.com/office/drawing/2014/main" id="{839D891F-1166-CF4B-8739-65E9E3153662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31" name="Connector: Elbow 131">
              <a:extLst>
                <a:ext uri="{FF2B5EF4-FFF2-40B4-BE49-F238E27FC236}">
                  <a16:creationId xmlns:a16="http://schemas.microsoft.com/office/drawing/2014/main" id="{00B4D6D3-CD37-644E-B14F-8C2087B19F0C}"/>
                </a:ext>
              </a:extLst>
            </p:cNvPr>
            <p:cNvCxnSpPr>
              <a:cxnSpLocks/>
              <a:endCxn id="30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C1461C2-B1E8-62F8-FBE6-A6D03EEA796E}"/>
              </a:ext>
            </a:extLst>
          </p:cNvPr>
          <p:cNvSpPr txBox="1"/>
          <p:nvPr userDrawn="1"/>
        </p:nvSpPr>
        <p:spPr>
          <a:xfrm>
            <a:off x="482401" y="518400"/>
            <a:ext cx="423094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000" spc="40" dirty="0">
                <a:solidFill>
                  <a:schemeClr val="bg1"/>
                </a:solidFill>
              </a:rPr>
              <a:t>NCC Company Confidential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C7A3D78-D5E5-5475-18A5-38C36A65C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1" y="1285360"/>
            <a:ext cx="5502474" cy="30072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 sz="6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a headline</a:t>
            </a:r>
          </a:p>
          <a:p>
            <a:pPr lvl="1"/>
            <a:r>
              <a:rPr lang="en-US" noProof="0" dirty="0"/>
              <a:t>Name of the presenter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A9F3F95-495C-5ADB-7D69-90BD0D676A91}"/>
              </a:ext>
            </a:extLst>
          </p:cNvPr>
          <p:cNvSpPr/>
          <p:nvPr userDrawn="1"/>
        </p:nvSpPr>
        <p:spPr>
          <a:xfrm>
            <a:off x="0" y="4829175"/>
            <a:ext cx="1521106" cy="1520087"/>
          </a:xfrm>
          <a:custGeom>
            <a:avLst/>
            <a:gdLst>
              <a:gd name="connsiteX0" fmla="*/ 2074 w 1521106"/>
              <a:gd name="connsiteY0" fmla="*/ 0 h 1520087"/>
              <a:gd name="connsiteX1" fmla="*/ 1521106 w 1521106"/>
              <a:gd name="connsiteY1" fmla="*/ 0 h 1520087"/>
              <a:gd name="connsiteX2" fmla="*/ 147648 w 1521106"/>
              <a:gd name="connsiteY2" fmla="*/ 1520087 h 1520087"/>
              <a:gd name="connsiteX3" fmla="*/ 0 w 1521106"/>
              <a:gd name="connsiteY3" fmla="*/ 1520087 h 1520087"/>
              <a:gd name="connsiteX4" fmla="*/ 0 w 1521106"/>
              <a:gd name="connsiteY4" fmla="*/ 2295 h 152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06" h="1520087">
                <a:moveTo>
                  <a:pt x="2074" y="0"/>
                </a:moveTo>
                <a:lnTo>
                  <a:pt x="1521106" y="0"/>
                </a:lnTo>
                <a:lnTo>
                  <a:pt x="147648" y="1520087"/>
                </a:lnTo>
                <a:lnTo>
                  <a:pt x="0" y="1520087"/>
                </a:lnTo>
                <a:lnTo>
                  <a:pt x="0" y="2295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8" name="Frihandsfigur 104">
            <a:extLst>
              <a:ext uri="{FF2B5EF4-FFF2-40B4-BE49-F238E27FC236}">
                <a16:creationId xmlns:a16="http://schemas.microsoft.com/office/drawing/2014/main" id="{7F01027F-2D74-91EE-B601-63D8D955E85E}"/>
              </a:ext>
            </a:extLst>
          </p:cNvPr>
          <p:cNvSpPr/>
          <p:nvPr userDrawn="1"/>
        </p:nvSpPr>
        <p:spPr>
          <a:xfrm>
            <a:off x="1593528" y="4829175"/>
            <a:ext cx="2893545" cy="1520087"/>
          </a:xfrm>
          <a:custGeom>
            <a:avLst/>
            <a:gdLst>
              <a:gd name="connsiteX0" fmla="*/ 1741805 w 1741805"/>
              <a:gd name="connsiteY0" fmla="*/ 0 h 915035"/>
              <a:gd name="connsiteX1" fmla="*/ 827405 w 1741805"/>
              <a:gd name="connsiteY1" fmla="*/ 0 h 915035"/>
              <a:gd name="connsiteX2" fmla="*/ 0 w 1741805"/>
              <a:gd name="connsiteY2" fmla="*/ 915035 h 915035"/>
              <a:gd name="connsiteX3" fmla="*/ 915035 w 1741805"/>
              <a:gd name="connsiteY3" fmla="*/ 915035 h 9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805" h="915035">
                <a:moveTo>
                  <a:pt x="1741805" y="0"/>
                </a:moveTo>
                <a:lnTo>
                  <a:pt x="827405" y="0"/>
                </a:lnTo>
                <a:lnTo>
                  <a:pt x="0" y="915035"/>
                </a:lnTo>
                <a:lnTo>
                  <a:pt x="915035" y="915035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9" name="Frihandsfigur 105">
            <a:extLst>
              <a:ext uri="{FF2B5EF4-FFF2-40B4-BE49-F238E27FC236}">
                <a16:creationId xmlns:a16="http://schemas.microsoft.com/office/drawing/2014/main" id="{FE197D91-28B7-409D-2B9D-849438C00638}"/>
              </a:ext>
            </a:extLst>
          </p:cNvPr>
          <p:cNvSpPr/>
          <p:nvPr userDrawn="1"/>
        </p:nvSpPr>
        <p:spPr>
          <a:xfrm>
            <a:off x="4512389" y="4826235"/>
            <a:ext cx="2893545" cy="1520087"/>
          </a:xfrm>
          <a:custGeom>
            <a:avLst/>
            <a:gdLst>
              <a:gd name="connsiteX0" fmla="*/ 1741805 w 1741805"/>
              <a:gd name="connsiteY0" fmla="*/ 0 h 915035"/>
              <a:gd name="connsiteX1" fmla="*/ 827405 w 1741805"/>
              <a:gd name="connsiteY1" fmla="*/ 0 h 915035"/>
              <a:gd name="connsiteX2" fmla="*/ 0 w 1741805"/>
              <a:gd name="connsiteY2" fmla="*/ 915035 h 915035"/>
              <a:gd name="connsiteX3" fmla="*/ 915036 w 1741805"/>
              <a:gd name="connsiteY3" fmla="*/ 915035 h 9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805" h="915035">
                <a:moveTo>
                  <a:pt x="1741805" y="0"/>
                </a:moveTo>
                <a:lnTo>
                  <a:pt x="827405" y="0"/>
                </a:lnTo>
                <a:lnTo>
                  <a:pt x="0" y="915035"/>
                </a:lnTo>
                <a:lnTo>
                  <a:pt x="915036" y="915035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8C494F1-16B7-75DA-5465-E376871BC3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74D6AF1-D20B-F3C2-9223-78374F26A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1739AC1-F437-5903-63F9-C917F977D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6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image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0DA5D824-6D5B-605E-FC1B-699CBDB817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3199" cy="68579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37DF54-EE70-F343-BD0C-E34D87500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1" y="518400"/>
            <a:ext cx="5502474" cy="37805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 sz="6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0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Name of the presenter</a:t>
            </a:r>
          </a:p>
        </p:txBody>
      </p:sp>
      <p:grpSp>
        <p:nvGrpSpPr>
          <p:cNvPr id="31" name="Bild 5">
            <a:extLst>
              <a:ext uri="{FF2B5EF4-FFF2-40B4-BE49-F238E27FC236}">
                <a16:creationId xmlns:a16="http://schemas.microsoft.com/office/drawing/2014/main" id="{753D6251-5BE4-2E4E-B760-EED0ACAE40F7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tx1"/>
          </a:solidFill>
        </p:grpSpPr>
        <p:sp>
          <p:nvSpPr>
            <p:cNvPr id="32" name="Frihandsfigur 64">
              <a:extLst>
                <a:ext uri="{FF2B5EF4-FFF2-40B4-BE49-F238E27FC236}">
                  <a16:creationId xmlns:a16="http://schemas.microsoft.com/office/drawing/2014/main" id="{C30B5A9C-3E39-C64B-B157-108E6AB0C971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Frihandsfigur 65">
              <a:extLst>
                <a:ext uri="{FF2B5EF4-FFF2-40B4-BE49-F238E27FC236}">
                  <a16:creationId xmlns:a16="http://schemas.microsoft.com/office/drawing/2014/main" id="{1D0742F1-8162-FC49-956A-0B75D1835301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4" name="Frihandsfigur 66">
              <a:extLst>
                <a:ext uri="{FF2B5EF4-FFF2-40B4-BE49-F238E27FC236}">
                  <a16:creationId xmlns:a16="http://schemas.microsoft.com/office/drawing/2014/main" id="{C8D6B55F-00CF-6C4F-81B7-ED7A842614C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35" name="Bild 5">
              <a:extLst>
                <a:ext uri="{FF2B5EF4-FFF2-40B4-BE49-F238E27FC236}">
                  <a16:creationId xmlns:a16="http://schemas.microsoft.com/office/drawing/2014/main" id="{925D294F-1317-7643-8F2B-8CC2860C379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36" name="Frihandsfigur 68">
                <a:extLst>
                  <a:ext uri="{FF2B5EF4-FFF2-40B4-BE49-F238E27FC236}">
                    <a16:creationId xmlns:a16="http://schemas.microsoft.com/office/drawing/2014/main" id="{F2884FFE-3C6F-3C47-BEA2-92773DB08E01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7" name="Frihandsfigur 69">
                <a:extLst>
                  <a:ext uri="{FF2B5EF4-FFF2-40B4-BE49-F238E27FC236}">
                    <a16:creationId xmlns:a16="http://schemas.microsoft.com/office/drawing/2014/main" id="{9A835202-9D0E-9947-97F9-ADE28A9AEA62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8" name="Frihandsfigur 70">
                <a:extLst>
                  <a:ext uri="{FF2B5EF4-FFF2-40B4-BE49-F238E27FC236}">
                    <a16:creationId xmlns:a16="http://schemas.microsoft.com/office/drawing/2014/main" id="{5B26AA8F-9FFB-E14F-8D16-AEAEFB6CDFF4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60BA7E2-85D0-334E-9736-7FA28BDD8C50}"/>
              </a:ext>
            </a:extLst>
          </p:cNvPr>
          <p:cNvGrpSpPr/>
          <p:nvPr userDrawn="1"/>
        </p:nvGrpSpPr>
        <p:grpSpPr>
          <a:xfrm>
            <a:off x="12395260" y="0"/>
            <a:ext cx="1681523" cy="1754326"/>
            <a:chOff x="12395260" y="2226658"/>
            <a:chExt cx="1681523" cy="1754326"/>
          </a:xfrm>
        </p:grpSpPr>
        <p:sp>
          <p:nvSpPr>
            <p:cNvPr id="40" name="textruta 12">
              <a:extLst>
                <a:ext uri="{FF2B5EF4-FFF2-40B4-BE49-F238E27FC236}">
                  <a16:creationId xmlns:a16="http://schemas.microsoft.com/office/drawing/2014/main" id="{81B508EA-E0E9-0645-8116-77BBC438E87F}"/>
                </a:ext>
              </a:extLst>
            </p:cNvPr>
            <p:cNvSpPr txBox="1"/>
            <p:nvPr userDrawn="1"/>
          </p:nvSpPr>
          <p:spPr>
            <a:xfrm>
              <a:off x="12395260" y="2226658"/>
              <a:ext cx="1681523" cy="175432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the name of </a:t>
              </a:r>
              <a:b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the presenter,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41" name="Picture 9">
              <a:extLst>
                <a:ext uri="{FF2B5EF4-FFF2-40B4-BE49-F238E27FC236}">
                  <a16:creationId xmlns:a16="http://schemas.microsoft.com/office/drawing/2014/main" id="{077E0E3C-0B7F-F04A-8FB3-6FBBA0F3C3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45061229-63EF-084F-A0C6-91D8C0342A0D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43" name="Connector: Elbow 131">
              <a:extLst>
                <a:ext uri="{FF2B5EF4-FFF2-40B4-BE49-F238E27FC236}">
                  <a16:creationId xmlns:a16="http://schemas.microsoft.com/office/drawing/2014/main" id="{8E156F3E-8B05-294F-9340-A012A0D82D8D}"/>
                </a:ext>
              </a:extLst>
            </p:cNvPr>
            <p:cNvCxnSpPr>
              <a:cxnSpLocks/>
              <a:endCxn id="42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A25403-55AC-AAA5-1A69-3D2B1AC826F7}"/>
              </a:ext>
            </a:extLst>
          </p:cNvPr>
          <p:cNvSpPr txBox="1"/>
          <p:nvPr userDrawn="1"/>
        </p:nvSpPr>
        <p:spPr>
          <a:xfrm>
            <a:off x="7703618" y="6631200"/>
            <a:ext cx="3997466" cy="20230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700" spc="40" noProof="0" dirty="0">
                <a:solidFill>
                  <a:schemeClr val="tx1"/>
                </a:solidFill>
              </a:rPr>
              <a:t>Grand Curiosa Hotel, Gothenburg, Sweden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9AEA76A-E068-1134-892F-1A2D6ADF5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7DE7D94-58C5-0BF5-E30C-42DF568725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CDC28F-0B76-262C-495F-34B47D7AE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6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image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6EC550-2E41-A237-A9AB-4723FFF99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37DF54-EE70-F343-BD0C-E34D87500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1" y="518400"/>
            <a:ext cx="5502474" cy="37805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 sz="6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0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Name of the presenter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60BA7E2-85D0-334E-9736-7FA28BDD8C50}"/>
              </a:ext>
            </a:extLst>
          </p:cNvPr>
          <p:cNvGrpSpPr/>
          <p:nvPr userDrawn="1"/>
        </p:nvGrpSpPr>
        <p:grpSpPr>
          <a:xfrm>
            <a:off x="12395260" y="0"/>
            <a:ext cx="1681523" cy="1754326"/>
            <a:chOff x="12395260" y="2226658"/>
            <a:chExt cx="1681523" cy="1754326"/>
          </a:xfrm>
        </p:grpSpPr>
        <p:sp>
          <p:nvSpPr>
            <p:cNvPr id="40" name="textruta 12">
              <a:extLst>
                <a:ext uri="{FF2B5EF4-FFF2-40B4-BE49-F238E27FC236}">
                  <a16:creationId xmlns:a16="http://schemas.microsoft.com/office/drawing/2014/main" id="{81B508EA-E0E9-0645-8116-77BBC438E87F}"/>
                </a:ext>
              </a:extLst>
            </p:cNvPr>
            <p:cNvSpPr txBox="1"/>
            <p:nvPr userDrawn="1"/>
          </p:nvSpPr>
          <p:spPr>
            <a:xfrm>
              <a:off x="12395260" y="2226658"/>
              <a:ext cx="1681523" cy="175432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the name of </a:t>
              </a:r>
              <a:b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the presenter,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41" name="Picture 9">
              <a:extLst>
                <a:ext uri="{FF2B5EF4-FFF2-40B4-BE49-F238E27FC236}">
                  <a16:creationId xmlns:a16="http://schemas.microsoft.com/office/drawing/2014/main" id="{077E0E3C-0B7F-F04A-8FB3-6FBBA0F3C3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45061229-63EF-084F-A0C6-91D8C0342A0D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43" name="Connector: Elbow 131">
              <a:extLst>
                <a:ext uri="{FF2B5EF4-FFF2-40B4-BE49-F238E27FC236}">
                  <a16:creationId xmlns:a16="http://schemas.microsoft.com/office/drawing/2014/main" id="{8E156F3E-8B05-294F-9340-A012A0D82D8D}"/>
                </a:ext>
              </a:extLst>
            </p:cNvPr>
            <p:cNvCxnSpPr>
              <a:cxnSpLocks/>
              <a:endCxn id="42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Bild 5">
            <a:extLst>
              <a:ext uri="{FF2B5EF4-FFF2-40B4-BE49-F238E27FC236}">
                <a16:creationId xmlns:a16="http://schemas.microsoft.com/office/drawing/2014/main" id="{753D6251-5BE4-2E4E-B760-EED0ACAE40F7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tx1"/>
          </a:solidFill>
        </p:grpSpPr>
        <p:sp>
          <p:nvSpPr>
            <p:cNvPr id="32" name="Frihandsfigur 64">
              <a:extLst>
                <a:ext uri="{FF2B5EF4-FFF2-40B4-BE49-F238E27FC236}">
                  <a16:creationId xmlns:a16="http://schemas.microsoft.com/office/drawing/2014/main" id="{C30B5A9C-3E39-C64B-B157-108E6AB0C971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Frihandsfigur 65">
              <a:extLst>
                <a:ext uri="{FF2B5EF4-FFF2-40B4-BE49-F238E27FC236}">
                  <a16:creationId xmlns:a16="http://schemas.microsoft.com/office/drawing/2014/main" id="{1D0742F1-8162-FC49-956A-0B75D1835301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4" name="Frihandsfigur 66">
              <a:extLst>
                <a:ext uri="{FF2B5EF4-FFF2-40B4-BE49-F238E27FC236}">
                  <a16:creationId xmlns:a16="http://schemas.microsoft.com/office/drawing/2014/main" id="{C8D6B55F-00CF-6C4F-81B7-ED7A842614C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35" name="Bild 5">
              <a:extLst>
                <a:ext uri="{FF2B5EF4-FFF2-40B4-BE49-F238E27FC236}">
                  <a16:creationId xmlns:a16="http://schemas.microsoft.com/office/drawing/2014/main" id="{925D294F-1317-7643-8F2B-8CC2860C379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36" name="Frihandsfigur 68">
                <a:extLst>
                  <a:ext uri="{FF2B5EF4-FFF2-40B4-BE49-F238E27FC236}">
                    <a16:creationId xmlns:a16="http://schemas.microsoft.com/office/drawing/2014/main" id="{F2884FFE-3C6F-3C47-BEA2-92773DB08E01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7" name="Frihandsfigur 69">
                <a:extLst>
                  <a:ext uri="{FF2B5EF4-FFF2-40B4-BE49-F238E27FC236}">
                    <a16:creationId xmlns:a16="http://schemas.microsoft.com/office/drawing/2014/main" id="{9A835202-9D0E-9947-97F9-ADE28A9AEA62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8" name="Frihandsfigur 70">
                <a:extLst>
                  <a:ext uri="{FF2B5EF4-FFF2-40B4-BE49-F238E27FC236}">
                    <a16:creationId xmlns:a16="http://schemas.microsoft.com/office/drawing/2014/main" id="{5B26AA8F-9FFB-E14F-8D16-AEAEFB6CDFF4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CBBAC50-CB57-A70E-B62C-3859108B0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A415BE-481B-9785-ABC3-445BB9332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C7B73A-7D8B-C664-C116-A51C496E1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self-select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tshållare för bild 36">
            <a:extLst>
              <a:ext uri="{FF2B5EF4-FFF2-40B4-BE49-F238E27FC236}">
                <a16:creationId xmlns:a16="http://schemas.microsoft.com/office/drawing/2014/main" id="{76B2CBCD-C56C-2543-B330-7DD67B077FF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" y="2"/>
            <a:ext cx="12193199" cy="6857999"/>
          </a:xfrm>
          <a:custGeom>
            <a:avLst/>
            <a:gdLst>
              <a:gd name="connsiteX0" fmla="*/ 10521337 w 12193199"/>
              <a:gd name="connsiteY0" fmla="*/ 608525 h 6857999"/>
              <a:gd name="connsiteX1" fmla="*/ 10518469 w 12193199"/>
              <a:gd name="connsiteY1" fmla="*/ 622963 h 6857999"/>
              <a:gd name="connsiteX2" fmla="*/ 10531376 w 12193199"/>
              <a:gd name="connsiteY2" fmla="*/ 635086 h 6857999"/>
              <a:gd name="connsiteX3" fmla="*/ 10494421 w 12193199"/>
              <a:gd name="connsiteY3" fmla="*/ 821119 h 6857999"/>
              <a:gd name="connsiteX4" fmla="*/ 10476660 w 12193199"/>
              <a:gd name="connsiteY4" fmla="*/ 837540 h 6857999"/>
              <a:gd name="connsiteX5" fmla="*/ 10473792 w 12193199"/>
              <a:gd name="connsiteY5" fmla="*/ 852087 h 6857999"/>
              <a:gd name="connsiteX6" fmla="*/ 10572302 w 12193199"/>
              <a:gd name="connsiteY6" fmla="*/ 852087 h 6857999"/>
              <a:gd name="connsiteX7" fmla="*/ 10575170 w 12193199"/>
              <a:gd name="connsiteY7" fmla="*/ 837540 h 6857999"/>
              <a:gd name="connsiteX8" fmla="*/ 10561602 w 12193199"/>
              <a:gd name="connsiteY8" fmla="*/ 825417 h 6857999"/>
              <a:gd name="connsiteX9" fmla="*/ 10586202 w 12193199"/>
              <a:gd name="connsiteY9" fmla="*/ 701321 h 6857999"/>
              <a:gd name="connsiteX10" fmla="*/ 10693095 w 12193199"/>
              <a:gd name="connsiteY10" fmla="*/ 851977 h 6857999"/>
              <a:gd name="connsiteX11" fmla="*/ 10770094 w 12193199"/>
              <a:gd name="connsiteY11" fmla="*/ 851977 h 6857999"/>
              <a:gd name="connsiteX12" fmla="*/ 10813006 w 12193199"/>
              <a:gd name="connsiteY12" fmla="*/ 634976 h 6857999"/>
              <a:gd name="connsiteX13" fmla="*/ 10826575 w 12193199"/>
              <a:gd name="connsiteY13" fmla="*/ 623073 h 6857999"/>
              <a:gd name="connsiteX14" fmla="*/ 10829443 w 12193199"/>
              <a:gd name="connsiteY14" fmla="*/ 608525 h 6857999"/>
              <a:gd name="connsiteX15" fmla="*/ 10738324 w 12193199"/>
              <a:gd name="connsiteY15" fmla="*/ 608525 h 6857999"/>
              <a:gd name="connsiteX16" fmla="*/ 10735456 w 12193199"/>
              <a:gd name="connsiteY16" fmla="*/ 623073 h 6857999"/>
              <a:gd name="connsiteX17" fmla="*/ 10744943 w 12193199"/>
              <a:gd name="connsiteY17" fmla="*/ 634535 h 6857999"/>
              <a:gd name="connsiteX18" fmla="*/ 10723101 w 12193199"/>
              <a:gd name="connsiteY18" fmla="*/ 744744 h 6857999"/>
              <a:gd name="connsiteX19" fmla="*/ 10624922 w 12193199"/>
              <a:gd name="connsiteY19" fmla="*/ 608525 h 6857999"/>
              <a:gd name="connsiteX20" fmla="*/ 11277537 w 12193199"/>
              <a:gd name="connsiteY20" fmla="*/ 603235 h 6857999"/>
              <a:gd name="connsiteX21" fmla="*/ 11109309 w 12193199"/>
              <a:gd name="connsiteY21" fmla="*/ 718403 h 6857999"/>
              <a:gd name="connsiteX22" fmla="*/ 11220946 w 12193199"/>
              <a:gd name="connsiteY22" fmla="*/ 856937 h 6857999"/>
              <a:gd name="connsiteX23" fmla="*/ 11326737 w 12193199"/>
              <a:gd name="connsiteY23" fmla="*/ 851867 h 6857999"/>
              <a:gd name="connsiteX24" fmla="*/ 11346152 w 12193199"/>
              <a:gd name="connsiteY24" fmla="*/ 773398 h 6857999"/>
              <a:gd name="connsiteX25" fmla="*/ 11329495 w 12193199"/>
              <a:gd name="connsiteY25" fmla="*/ 773398 h 6857999"/>
              <a:gd name="connsiteX26" fmla="*/ 11234736 w 12193199"/>
              <a:gd name="connsiteY26" fmla="*/ 791913 h 6857999"/>
              <a:gd name="connsiteX27" fmla="*/ 11185977 w 12193199"/>
              <a:gd name="connsiteY27" fmla="*/ 719616 h 6857999"/>
              <a:gd name="connsiteX28" fmla="*/ 11268381 w 12193199"/>
              <a:gd name="connsiteY28" fmla="*/ 666826 h 6857999"/>
              <a:gd name="connsiteX29" fmla="*/ 11339644 w 12193199"/>
              <a:gd name="connsiteY29" fmla="*/ 686222 h 6857999"/>
              <a:gd name="connsiteX30" fmla="*/ 11356853 w 12193199"/>
              <a:gd name="connsiteY30" fmla="*/ 686222 h 6857999"/>
              <a:gd name="connsiteX31" fmla="*/ 11372407 w 12193199"/>
              <a:gd name="connsiteY31" fmla="*/ 611390 h 6857999"/>
              <a:gd name="connsiteX32" fmla="*/ 11277537 w 12193199"/>
              <a:gd name="connsiteY32" fmla="*/ 603235 h 6857999"/>
              <a:gd name="connsiteX33" fmla="*/ 11003849 w 12193199"/>
              <a:gd name="connsiteY33" fmla="*/ 603235 h 6857999"/>
              <a:gd name="connsiteX34" fmla="*/ 10835621 w 12193199"/>
              <a:gd name="connsiteY34" fmla="*/ 718403 h 6857999"/>
              <a:gd name="connsiteX35" fmla="*/ 10947258 w 12193199"/>
              <a:gd name="connsiteY35" fmla="*/ 856937 h 6857999"/>
              <a:gd name="connsiteX36" fmla="*/ 11053049 w 12193199"/>
              <a:gd name="connsiteY36" fmla="*/ 851867 h 6857999"/>
              <a:gd name="connsiteX37" fmla="*/ 11072464 w 12193199"/>
              <a:gd name="connsiteY37" fmla="*/ 773398 h 6857999"/>
              <a:gd name="connsiteX38" fmla="*/ 11055807 w 12193199"/>
              <a:gd name="connsiteY38" fmla="*/ 773398 h 6857999"/>
              <a:gd name="connsiteX39" fmla="*/ 10961048 w 12193199"/>
              <a:gd name="connsiteY39" fmla="*/ 791913 h 6857999"/>
              <a:gd name="connsiteX40" fmla="*/ 10912289 w 12193199"/>
              <a:gd name="connsiteY40" fmla="*/ 719616 h 6857999"/>
              <a:gd name="connsiteX41" fmla="*/ 10994693 w 12193199"/>
              <a:gd name="connsiteY41" fmla="*/ 666826 h 6857999"/>
              <a:gd name="connsiteX42" fmla="*/ 11065956 w 12193199"/>
              <a:gd name="connsiteY42" fmla="*/ 686222 h 6857999"/>
              <a:gd name="connsiteX43" fmla="*/ 11083165 w 12193199"/>
              <a:gd name="connsiteY43" fmla="*/ 686222 h 6857999"/>
              <a:gd name="connsiteX44" fmla="*/ 11098719 w 12193199"/>
              <a:gd name="connsiteY44" fmla="*/ 611390 h 6857999"/>
              <a:gd name="connsiteX45" fmla="*/ 11003849 w 12193199"/>
              <a:gd name="connsiteY45" fmla="*/ 603235 h 6857999"/>
              <a:gd name="connsiteX46" fmla="*/ 11599654 w 12193199"/>
              <a:gd name="connsiteY46" fmla="*/ 584499 h 6857999"/>
              <a:gd name="connsiteX47" fmla="*/ 11539974 w 12193199"/>
              <a:gd name="connsiteY47" fmla="*/ 628583 h 6857999"/>
              <a:gd name="connsiteX48" fmla="*/ 11621055 w 12193199"/>
              <a:gd name="connsiteY48" fmla="*/ 701651 h 6857999"/>
              <a:gd name="connsiteX49" fmla="*/ 11058675 w 12193199"/>
              <a:gd name="connsiteY49" fmla="*/ 504267 h 6857999"/>
              <a:gd name="connsiteX50" fmla="*/ 11456025 w 12193199"/>
              <a:gd name="connsiteY50" fmla="*/ 583067 h 6857999"/>
              <a:gd name="connsiteX51" fmla="*/ 11373621 w 12193199"/>
              <a:gd name="connsiteY51" fmla="*/ 736698 h 6857999"/>
              <a:gd name="connsiteX52" fmla="*/ 11689008 w 12193199"/>
              <a:gd name="connsiteY52" fmla="*/ 504267 h 6857999"/>
              <a:gd name="connsiteX53" fmla="*/ 11564684 w 12193199"/>
              <a:gd name="connsiteY53" fmla="*/ 398025 h 6857999"/>
              <a:gd name="connsiteX54" fmla="*/ 11510410 w 12193199"/>
              <a:gd name="connsiteY54" fmla="*/ 493136 h 6857999"/>
              <a:gd name="connsiteX55" fmla="*/ 11582665 w 12193199"/>
              <a:gd name="connsiteY55" fmla="*/ 493136 h 6857999"/>
              <a:gd name="connsiteX56" fmla="*/ 0 w 12193199"/>
              <a:gd name="connsiteY56" fmla="*/ 0 h 6857999"/>
              <a:gd name="connsiteX57" fmla="*/ 12193199 w 12193199"/>
              <a:gd name="connsiteY57" fmla="*/ 0 h 6857999"/>
              <a:gd name="connsiteX58" fmla="*/ 12193199 w 12193199"/>
              <a:gd name="connsiteY58" fmla="*/ 6857999 h 6857999"/>
              <a:gd name="connsiteX59" fmla="*/ 0 w 12193199"/>
              <a:gd name="connsiteY5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3199" h="6857999">
                <a:moveTo>
                  <a:pt x="10521337" y="608525"/>
                </a:moveTo>
                <a:lnTo>
                  <a:pt x="10518469" y="622963"/>
                </a:lnTo>
                <a:cubicBezTo>
                  <a:pt x="10530052" y="622963"/>
                  <a:pt x="10533141" y="625828"/>
                  <a:pt x="10531376" y="635086"/>
                </a:cubicBezTo>
                <a:cubicBezTo>
                  <a:pt x="10531376" y="635086"/>
                  <a:pt x="10498392" y="803375"/>
                  <a:pt x="10494421" y="821119"/>
                </a:cubicBezTo>
                <a:cubicBezTo>
                  <a:pt x="10491442" y="834123"/>
                  <a:pt x="10491442" y="837319"/>
                  <a:pt x="10476660" y="837540"/>
                </a:cubicBezTo>
                <a:lnTo>
                  <a:pt x="10473792" y="852087"/>
                </a:lnTo>
                <a:lnTo>
                  <a:pt x="10572302" y="852087"/>
                </a:lnTo>
                <a:lnTo>
                  <a:pt x="10575170" y="837540"/>
                </a:lnTo>
                <a:cubicBezTo>
                  <a:pt x="10564690" y="837540"/>
                  <a:pt x="10559837" y="834454"/>
                  <a:pt x="10561602" y="825417"/>
                </a:cubicBezTo>
                <a:lnTo>
                  <a:pt x="10586202" y="701321"/>
                </a:lnTo>
                <a:lnTo>
                  <a:pt x="10693095" y="851977"/>
                </a:lnTo>
                <a:lnTo>
                  <a:pt x="10770094" y="851977"/>
                </a:lnTo>
                <a:lnTo>
                  <a:pt x="10813006" y="634976"/>
                </a:lnTo>
                <a:cubicBezTo>
                  <a:pt x="10814661" y="626379"/>
                  <a:pt x="10816536" y="623073"/>
                  <a:pt x="10826575" y="623073"/>
                </a:cubicBezTo>
                <a:lnTo>
                  <a:pt x="10829443" y="608525"/>
                </a:lnTo>
                <a:lnTo>
                  <a:pt x="10738324" y="608525"/>
                </a:lnTo>
                <a:lnTo>
                  <a:pt x="10735456" y="623073"/>
                </a:lnTo>
                <a:cubicBezTo>
                  <a:pt x="10744281" y="623073"/>
                  <a:pt x="10746377" y="627040"/>
                  <a:pt x="10744943" y="634535"/>
                </a:cubicBezTo>
                <a:lnTo>
                  <a:pt x="10723101" y="744744"/>
                </a:lnTo>
                <a:lnTo>
                  <a:pt x="10624922" y="608525"/>
                </a:lnTo>
                <a:close/>
                <a:moveTo>
                  <a:pt x="11277537" y="603235"/>
                </a:moveTo>
                <a:cubicBezTo>
                  <a:pt x="11155089" y="606100"/>
                  <a:pt x="11127400" y="645665"/>
                  <a:pt x="11109309" y="718403"/>
                </a:cubicBezTo>
                <a:cubicBezTo>
                  <a:pt x="11090225" y="794889"/>
                  <a:pt x="11104345" y="856937"/>
                  <a:pt x="11220946" y="856937"/>
                </a:cubicBezTo>
                <a:cubicBezTo>
                  <a:pt x="11254923" y="856937"/>
                  <a:pt x="11326737" y="851867"/>
                  <a:pt x="11326737" y="851867"/>
                </a:cubicBezTo>
                <a:lnTo>
                  <a:pt x="11346152" y="773398"/>
                </a:lnTo>
                <a:lnTo>
                  <a:pt x="11329495" y="773398"/>
                </a:lnTo>
                <a:cubicBezTo>
                  <a:pt x="11326737" y="786954"/>
                  <a:pt x="11311845" y="791913"/>
                  <a:pt x="11234736" y="791913"/>
                </a:cubicBezTo>
                <a:cubicBezTo>
                  <a:pt x="11189066" y="791913"/>
                  <a:pt x="11168989" y="787174"/>
                  <a:pt x="11185977" y="719616"/>
                </a:cubicBezTo>
                <a:cubicBezTo>
                  <a:pt x="11195023" y="683577"/>
                  <a:pt x="11213225" y="668148"/>
                  <a:pt x="11268381" y="666826"/>
                </a:cubicBezTo>
                <a:cubicBezTo>
                  <a:pt x="11334239" y="665283"/>
                  <a:pt x="11342071" y="673879"/>
                  <a:pt x="11339644" y="686222"/>
                </a:cubicBezTo>
                <a:lnTo>
                  <a:pt x="11356853" y="686222"/>
                </a:lnTo>
                <a:lnTo>
                  <a:pt x="11372407" y="611390"/>
                </a:lnTo>
                <a:cubicBezTo>
                  <a:pt x="11372407" y="611390"/>
                  <a:pt x="11316147" y="602243"/>
                  <a:pt x="11277537" y="603235"/>
                </a:cubicBezTo>
                <a:close/>
                <a:moveTo>
                  <a:pt x="11003849" y="603235"/>
                </a:moveTo>
                <a:cubicBezTo>
                  <a:pt x="10881401" y="606100"/>
                  <a:pt x="10853712" y="645665"/>
                  <a:pt x="10835621" y="718403"/>
                </a:cubicBezTo>
                <a:cubicBezTo>
                  <a:pt x="10816537" y="794889"/>
                  <a:pt x="10830657" y="856937"/>
                  <a:pt x="10947258" y="856937"/>
                </a:cubicBezTo>
                <a:cubicBezTo>
                  <a:pt x="10981235" y="856937"/>
                  <a:pt x="11053049" y="851867"/>
                  <a:pt x="11053049" y="851867"/>
                </a:cubicBezTo>
                <a:lnTo>
                  <a:pt x="11072464" y="773398"/>
                </a:lnTo>
                <a:lnTo>
                  <a:pt x="11055807" y="773398"/>
                </a:lnTo>
                <a:cubicBezTo>
                  <a:pt x="11053270" y="787064"/>
                  <a:pt x="11038157" y="791913"/>
                  <a:pt x="10961048" y="791913"/>
                </a:cubicBezTo>
                <a:cubicBezTo>
                  <a:pt x="10915378" y="791913"/>
                  <a:pt x="10895301" y="787174"/>
                  <a:pt x="10912289" y="719616"/>
                </a:cubicBezTo>
                <a:cubicBezTo>
                  <a:pt x="10921335" y="683577"/>
                  <a:pt x="10939537" y="668148"/>
                  <a:pt x="10994693" y="666826"/>
                </a:cubicBezTo>
                <a:cubicBezTo>
                  <a:pt x="11060551" y="665283"/>
                  <a:pt x="11068383" y="673879"/>
                  <a:pt x="11065956" y="686222"/>
                </a:cubicBezTo>
                <a:lnTo>
                  <a:pt x="11083165" y="686222"/>
                </a:lnTo>
                <a:lnTo>
                  <a:pt x="11098719" y="611390"/>
                </a:lnTo>
                <a:cubicBezTo>
                  <a:pt x="11098719" y="611390"/>
                  <a:pt x="11042459" y="602243"/>
                  <a:pt x="11003849" y="603235"/>
                </a:cubicBezTo>
                <a:close/>
                <a:moveTo>
                  <a:pt x="11599654" y="584499"/>
                </a:moveTo>
                <a:lnTo>
                  <a:pt x="11539974" y="628583"/>
                </a:lnTo>
                <a:lnTo>
                  <a:pt x="11621055" y="701651"/>
                </a:lnTo>
                <a:close/>
                <a:moveTo>
                  <a:pt x="11058675" y="504267"/>
                </a:moveTo>
                <a:lnTo>
                  <a:pt x="11456025" y="583067"/>
                </a:lnTo>
                <a:lnTo>
                  <a:pt x="11373621" y="736698"/>
                </a:lnTo>
                <a:lnTo>
                  <a:pt x="11689008" y="504267"/>
                </a:lnTo>
                <a:close/>
                <a:moveTo>
                  <a:pt x="11564684" y="398025"/>
                </a:moveTo>
                <a:lnTo>
                  <a:pt x="11510410" y="493136"/>
                </a:lnTo>
                <a:lnTo>
                  <a:pt x="11582665" y="493136"/>
                </a:lnTo>
                <a:close/>
                <a:moveTo>
                  <a:pt x="0" y="0"/>
                </a:moveTo>
                <a:lnTo>
                  <a:pt x="12193199" y="0"/>
                </a:lnTo>
                <a:lnTo>
                  <a:pt x="121931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37DF54-EE70-F343-BD0C-E34D87500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1" y="518400"/>
            <a:ext cx="5502474" cy="37805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 sz="6000"/>
            </a:lvl1pPr>
            <a:lvl2pPr marL="7938" indent="0">
              <a:buNone/>
              <a:tabLst/>
              <a:defRPr sz="2000"/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Name of the presenter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7706A1-3A2F-3648-BC9B-723951FCF049}"/>
              </a:ext>
            </a:extLst>
          </p:cNvPr>
          <p:cNvGrpSpPr/>
          <p:nvPr userDrawn="1"/>
        </p:nvGrpSpPr>
        <p:grpSpPr>
          <a:xfrm>
            <a:off x="12395260" y="-12189"/>
            <a:ext cx="1681523" cy="2112003"/>
            <a:chOff x="12395260" y="-12189"/>
            <a:chExt cx="1681523" cy="2112003"/>
          </a:xfrm>
        </p:grpSpPr>
        <p:sp>
          <p:nvSpPr>
            <p:cNvPr id="19" name="textruta 5">
              <a:extLst>
                <a:ext uri="{FF2B5EF4-FFF2-40B4-BE49-F238E27FC236}">
                  <a16:creationId xmlns:a16="http://schemas.microsoft.com/office/drawing/2014/main" id="{D845E9D6-7510-8044-8EAE-9A57AD37ACBF}"/>
                </a:ext>
              </a:extLst>
            </p:cNvPr>
            <p:cNvSpPr txBox="1"/>
            <p:nvPr userDrawn="1"/>
          </p:nvSpPr>
          <p:spPr>
            <a:xfrm>
              <a:off x="12395260" y="1453483"/>
              <a:ext cx="1681523" cy="64633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the textboxes disappears after adding or changing an image,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click the image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use – </a:t>
              </a:r>
              <a:r>
                <a:rPr lang="en-US" sz="900" b="1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 to back</a:t>
              </a:r>
            </a:p>
          </p:txBody>
        </p:sp>
        <p:sp>
          <p:nvSpPr>
            <p:cNvPr id="20" name="textruta 8">
              <a:extLst>
                <a:ext uri="{FF2B5EF4-FFF2-40B4-BE49-F238E27FC236}">
                  <a16:creationId xmlns:a16="http://schemas.microsoft.com/office/drawing/2014/main" id="{22664DA1-F977-E245-B81E-47B31DC448C3}"/>
                </a:ext>
              </a:extLst>
            </p:cNvPr>
            <p:cNvSpPr txBox="1"/>
            <p:nvPr userDrawn="1"/>
          </p:nvSpPr>
          <p:spPr>
            <a:xfrm>
              <a:off x="12395260" y="-12189"/>
              <a:ext cx="1681523" cy="1338828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need to change the color of the logo, right click outside work area, choose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Format Background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context menu and choose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Solid fill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White or Black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ktangel 9">
              <a:extLst>
                <a:ext uri="{FF2B5EF4-FFF2-40B4-BE49-F238E27FC236}">
                  <a16:creationId xmlns:a16="http://schemas.microsoft.com/office/drawing/2014/main" id="{7C07BCF9-A8CD-764B-9B73-2ABAF1D6FC3E}"/>
                </a:ext>
              </a:extLst>
            </p:cNvPr>
            <p:cNvSpPr/>
            <p:nvPr userDrawn="1"/>
          </p:nvSpPr>
          <p:spPr>
            <a:xfrm>
              <a:off x="13255337" y="926211"/>
              <a:ext cx="341194" cy="305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" name="Rektangel 10">
              <a:extLst>
                <a:ext uri="{FF2B5EF4-FFF2-40B4-BE49-F238E27FC236}">
                  <a16:creationId xmlns:a16="http://schemas.microsoft.com/office/drawing/2014/main" id="{42730892-BAD0-5346-8054-B1B40BC3A9B5}"/>
                </a:ext>
              </a:extLst>
            </p:cNvPr>
            <p:cNvSpPr/>
            <p:nvPr userDrawn="1"/>
          </p:nvSpPr>
          <p:spPr>
            <a:xfrm>
              <a:off x="12833410" y="926211"/>
              <a:ext cx="341194" cy="305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79581C-0829-FF43-A3C5-914868394DD1}"/>
              </a:ext>
            </a:extLst>
          </p:cNvPr>
          <p:cNvGrpSpPr/>
          <p:nvPr userDrawn="1"/>
        </p:nvGrpSpPr>
        <p:grpSpPr>
          <a:xfrm>
            <a:off x="12395260" y="2226658"/>
            <a:ext cx="1681523" cy="1754326"/>
            <a:chOff x="12395260" y="2226658"/>
            <a:chExt cx="1681523" cy="1754326"/>
          </a:xfrm>
        </p:grpSpPr>
        <p:sp>
          <p:nvSpPr>
            <p:cNvPr id="25" name="textruta 12">
              <a:extLst>
                <a:ext uri="{FF2B5EF4-FFF2-40B4-BE49-F238E27FC236}">
                  <a16:creationId xmlns:a16="http://schemas.microsoft.com/office/drawing/2014/main" id="{C3954063-9868-394A-9BC6-65D3A5DAE34C}"/>
                </a:ext>
              </a:extLst>
            </p:cNvPr>
            <p:cNvSpPr txBox="1"/>
            <p:nvPr userDrawn="1"/>
          </p:nvSpPr>
          <p:spPr>
            <a:xfrm>
              <a:off x="12395260" y="2226658"/>
              <a:ext cx="1681523" cy="175432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the name of the presenter 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6" name="Picture 9">
              <a:extLst>
                <a:ext uri="{FF2B5EF4-FFF2-40B4-BE49-F238E27FC236}">
                  <a16:creationId xmlns:a16="http://schemas.microsoft.com/office/drawing/2014/main" id="{065A6947-D824-B44A-BDDF-7DD7777232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27" name="Oval 4">
              <a:extLst>
                <a:ext uri="{FF2B5EF4-FFF2-40B4-BE49-F238E27FC236}">
                  <a16:creationId xmlns:a16="http://schemas.microsoft.com/office/drawing/2014/main" id="{E6968E1C-7280-FA4E-9DFA-B1EA20E12EAF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28" name="Connector: Elbow 131">
              <a:extLst>
                <a:ext uri="{FF2B5EF4-FFF2-40B4-BE49-F238E27FC236}">
                  <a16:creationId xmlns:a16="http://schemas.microsoft.com/office/drawing/2014/main" id="{A134953F-8FD6-954D-B17D-54933188F067}"/>
                </a:ext>
              </a:extLst>
            </p:cNvPr>
            <p:cNvCxnSpPr>
              <a:cxnSpLocks/>
              <a:endCxn id="27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E3C80BD-0788-1642-9960-81A2094FE2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1736" y="6631200"/>
            <a:ext cx="4076700" cy="190800"/>
          </a:xfrm>
        </p:spPr>
        <p:txBody>
          <a:bodyPr anchor="ctr"/>
          <a:lstStyle>
            <a:lvl1pPr marL="0" indent="0" algn="r">
              <a:buNone/>
              <a:defRPr lang="en-US" sz="700" b="0" i="0" u="none" strike="noStrike" smtClean="0">
                <a:solidFill>
                  <a:schemeClr val="tx1"/>
                </a:solidFill>
                <a:effectLst/>
              </a:defRPr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r>
              <a:rPr lang="en-US" noProof="0" dirty="0"/>
              <a:t>Add information about the image (Project name, Place/City)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2349836-C2DD-7DDD-1A32-806BDF240C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4F862BB-1E4E-BBB2-D25A-80B059978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357536-474F-1452-B829-130F2A0FC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9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progressor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37DF54-EE70-F343-BD0C-E34D87500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1" y="518400"/>
            <a:ext cx="5502474" cy="37805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 sz="6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Name of the presenter</a:t>
            </a:r>
          </a:p>
        </p:txBody>
      </p:sp>
      <p:grpSp>
        <p:nvGrpSpPr>
          <p:cNvPr id="11" name="Bild 5">
            <a:extLst>
              <a:ext uri="{FF2B5EF4-FFF2-40B4-BE49-F238E27FC236}">
                <a16:creationId xmlns:a16="http://schemas.microsoft.com/office/drawing/2014/main" id="{45A1B596-5944-4B46-93BC-3E32309C9011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12" name="Frihandsfigur 64">
              <a:extLst>
                <a:ext uri="{FF2B5EF4-FFF2-40B4-BE49-F238E27FC236}">
                  <a16:creationId xmlns:a16="http://schemas.microsoft.com/office/drawing/2014/main" id="{9218A892-DF8D-404A-A264-95948ECC8553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3" name="Frihandsfigur 65">
              <a:extLst>
                <a:ext uri="{FF2B5EF4-FFF2-40B4-BE49-F238E27FC236}">
                  <a16:creationId xmlns:a16="http://schemas.microsoft.com/office/drawing/2014/main" id="{A92C86FA-44FF-4A48-9703-25CC54EBC088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4" name="Frihandsfigur 66">
              <a:extLst>
                <a:ext uri="{FF2B5EF4-FFF2-40B4-BE49-F238E27FC236}">
                  <a16:creationId xmlns:a16="http://schemas.microsoft.com/office/drawing/2014/main" id="{D1003704-00F2-ED40-882C-18F3F88E58B7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5" name="Bild 5">
              <a:extLst>
                <a:ext uri="{FF2B5EF4-FFF2-40B4-BE49-F238E27FC236}">
                  <a16:creationId xmlns:a16="http://schemas.microsoft.com/office/drawing/2014/main" id="{EBE45F7C-3672-6D4A-A09C-6688D041A801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16" name="Frihandsfigur 68">
                <a:extLst>
                  <a:ext uri="{FF2B5EF4-FFF2-40B4-BE49-F238E27FC236}">
                    <a16:creationId xmlns:a16="http://schemas.microsoft.com/office/drawing/2014/main" id="{0B107994-FA82-B344-8514-8F4E29651A1A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7" name="Frihandsfigur 69">
                <a:extLst>
                  <a:ext uri="{FF2B5EF4-FFF2-40B4-BE49-F238E27FC236}">
                    <a16:creationId xmlns:a16="http://schemas.microsoft.com/office/drawing/2014/main" id="{5A75F633-4FAB-FC45-A4FF-91CF256B13C8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23" name="Frihandsfigur 70">
                <a:extLst>
                  <a:ext uri="{FF2B5EF4-FFF2-40B4-BE49-F238E27FC236}">
                    <a16:creationId xmlns:a16="http://schemas.microsoft.com/office/drawing/2014/main" id="{D202DE5E-F9F2-9A40-9741-C87A9D40C9AB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005E01D6-55B7-8F4C-B978-27CD1D3D859C}"/>
              </a:ext>
            </a:extLst>
          </p:cNvPr>
          <p:cNvSpPr/>
          <p:nvPr userDrawn="1"/>
        </p:nvSpPr>
        <p:spPr>
          <a:xfrm>
            <a:off x="0" y="4826235"/>
            <a:ext cx="1521106" cy="1520087"/>
          </a:xfrm>
          <a:custGeom>
            <a:avLst/>
            <a:gdLst>
              <a:gd name="connsiteX0" fmla="*/ 2074 w 1521106"/>
              <a:gd name="connsiteY0" fmla="*/ 0 h 1520087"/>
              <a:gd name="connsiteX1" fmla="*/ 1521106 w 1521106"/>
              <a:gd name="connsiteY1" fmla="*/ 0 h 1520087"/>
              <a:gd name="connsiteX2" fmla="*/ 147648 w 1521106"/>
              <a:gd name="connsiteY2" fmla="*/ 1520087 h 1520087"/>
              <a:gd name="connsiteX3" fmla="*/ 0 w 1521106"/>
              <a:gd name="connsiteY3" fmla="*/ 1520087 h 1520087"/>
              <a:gd name="connsiteX4" fmla="*/ 0 w 1521106"/>
              <a:gd name="connsiteY4" fmla="*/ 2295 h 152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06" h="1520087">
                <a:moveTo>
                  <a:pt x="2074" y="0"/>
                </a:moveTo>
                <a:lnTo>
                  <a:pt x="1521106" y="0"/>
                </a:lnTo>
                <a:lnTo>
                  <a:pt x="147648" y="1520087"/>
                </a:lnTo>
                <a:lnTo>
                  <a:pt x="0" y="1520087"/>
                </a:lnTo>
                <a:lnTo>
                  <a:pt x="0" y="2295"/>
                </a:lnTo>
                <a:close/>
              </a:path>
            </a:pathLst>
          </a:custGeom>
          <a:solidFill>
            <a:srgbClr val="18173C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25" name="Frihandsfigur 104">
            <a:extLst>
              <a:ext uri="{FF2B5EF4-FFF2-40B4-BE49-F238E27FC236}">
                <a16:creationId xmlns:a16="http://schemas.microsoft.com/office/drawing/2014/main" id="{8DE63788-3E08-F049-94FD-AF77EBED4EDB}"/>
              </a:ext>
            </a:extLst>
          </p:cNvPr>
          <p:cNvSpPr/>
          <p:nvPr userDrawn="1"/>
        </p:nvSpPr>
        <p:spPr>
          <a:xfrm>
            <a:off x="1593528" y="4826235"/>
            <a:ext cx="2893545" cy="1520087"/>
          </a:xfrm>
          <a:custGeom>
            <a:avLst/>
            <a:gdLst>
              <a:gd name="connsiteX0" fmla="*/ 1741805 w 1741805"/>
              <a:gd name="connsiteY0" fmla="*/ 0 h 915035"/>
              <a:gd name="connsiteX1" fmla="*/ 827405 w 1741805"/>
              <a:gd name="connsiteY1" fmla="*/ 0 h 915035"/>
              <a:gd name="connsiteX2" fmla="*/ 0 w 1741805"/>
              <a:gd name="connsiteY2" fmla="*/ 915035 h 915035"/>
              <a:gd name="connsiteX3" fmla="*/ 915035 w 1741805"/>
              <a:gd name="connsiteY3" fmla="*/ 915035 h 9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805" h="915035">
                <a:moveTo>
                  <a:pt x="1741805" y="0"/>
                </a:moveTo>
                <a:lnTo>
                  <a:pt x="827405" y="0"/>
                </a:lnTo>
                <a:lnTo>
                  <a:pt x="0" y="915035"/>
                </a:lnTo>
                <a:lnTo>
                  <a:pt x="915035" y="915035"/>
                </a:lnTo>
                <a:close/>
              </a:path>
            </a:pathLst>
          </a:custGeom>
          <a:solidFill>
            <a:srgbClr val="18173C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26" name="Frihandsfigur 105">
            <a:extLst>
              <a:ext uri="{FF2B5EF4-FFF2-40B4-BE49-F238E27FC236}">
                <a16:creationId xmlns:a16="http://schemas.microsoft.com/office/drawing/2014/main" id="{F8FC47D6-A62F-694A-9CD1-2E661BE3DC70}"/>
              </a:ext>
            </a:extLst>
          </p:cNvPr>
          <p:cNvSpPr/>
          <p:nvPr userDrawn="1"/>
        </p:nvSpPr>
        <p:spPr>
          <a:xfrm>
            <a:off x="4512389" y="4826235"/>
            <a:ext cx="2893545" cy="1520087"/>
          </a:xfrm>
          <a:custGeom>
            <a:avLst/>
            <a:gdLst>
              <a:gd name="connsiteX0" fmla="*/ 1741805 w 1741805"/>
              <a:gd name="connsiteY0" fmla="*/ 0 h 915035"/>
              <a:gd name="connsiteX1" fmla="*/ 827405 w 1741805"/>
              <a:gd name="connsiteY1" fmla="*/ 0 h 915035"/>
              <a:gd name="connsiteX2" fmla="*/ 0 w 1741805"/>
              <a:gd name="connsiteY2" fmla="*/ 915035 h 915035"/>
              <a:gd name="connsiteX3" fmla="*/ 915036 w 1741805"/>
              <a:gd name="connsiteY3" fmla="*/ 915035 h 9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805" h="915035">
                <a:moveTo>
                  <a:pt x="1741805" y="0"/>
                </a:moveTo>
                <a:lnTo>
                  <a:pt x="827405" y="0"/>
                </a:lnTo>
                <a:lnTo>
                  <a:pt x="0" y="915035"/>
                </a:lnTo>
                <a:lnTo>
                  <a:pt x="915036" y="915035"/>
                </a:lnTo>
                <a:close/>
              </a:path>
            </a:pathLst>
          </a:custGeom>
          <a:solidFill>
            <a:srgbClr val="18173C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0949C1-3330-424F-94A0-9A08CE3F9E56}"/>
              </a:ext>
            </a:extLst>
          </p:cNvPr>
          <p:cNvGrpSpPr/>
          <p:nvPr userDrawn="1"/>
        </p:nvGrpSpPr>
        <p:grpSpPr>
          <a:xfrm>
            <a:off x="12395260" y="0"/>
            <a:ext cx="1681523" cy="1754326"/>
            <a:chOff x="12395260" y="2226658"/>
            <a:chExt cx="1681523" cy="1754326"/>
          </a:xfrm>
        </p:grpSpPr>
        <p:sp>
          <p:nvSpPr>
            <p:cNvPr id="28" name="textruta 12">
              <a:extLst>
                <a:ext uri="{FF2B5EF4-FFF2-40B4-BE49-F238E27FC236}">
                  <a16:creationId xmlns:a16="http://schemas.microsoft.com/office/drawing/2014/main" id="{8CBDBF9D-0A99-5F41-ABF6-63F3486FF696}"/>
                </a:ext>
              </a:extLst>
            </p:cNvPr>
            <p:cNvSpPr txBox="1"/>
            <p:nvPr userDrawn="1"/>
          </p:nvSpPr>
          <p:spPr>
            <a:xfrm>
              <a:off x="12395260" y="2226658"/>
              <a:ext cx="1681523" cy="175432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the name of the presenter 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58269D93-AEEA-1C4A-ACF8-17D14AC191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30" name="Oval 4">
              <a:extLst>
                <a:ext uri="{FF2B5EF4-FFF2-40B4-BE49-F238E27FC236}">
                  <a16:creationId xmlns:a16="http://schemas.microsoft.com/office/drawing/2014/main" id="{BA58F9C3-D206-1446-97AF-366030D1541E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31" name="Connector: Elbow 131">
              <a:extLst>
                <a:ext uri="{FF2B5EF4-FFF2-40B4-BE49-F238E27FC236}">
                  <a16:creationId xmlns:a16="http://schemas.microsoft.com/office/drawing/2014/main" id="{3B316B62-D441-D74F-A472-52DF658B8B28}"/>
                </a:ext>
              </a:extLst>
            </p:cNvPr>
            <p:cNvCxnSpPr>
              <a:cxnSpLocks/>
              <a:endCxn id="30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EE1BCFE-48D9-F7C4-3DB2-04B15CFBB0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1E2E42A-700F-C832-1CF1-39B23BF10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65DAB7-50ED-CA81-CF85-E91202BAF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4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progressor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37DF54-EE70-F343-BD0C-E34D87500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1" y="518400"/>
            <a:ext cx="5502474" cy="37805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 sz="6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Name of the presenter</a:t>
            </a:r>
          </a:p>
        </p:txBody>
      </p:sp>
      <p:grpSp>
        <p:nvGrpSpPr>
          <p:cNvPr id="11" name="Bild 5">
            <a:extLst>
              <a:ext uri="{FF2B5EF4-FFF2-40B4-BE49-F238E27FC236}">
                <a16:creationId xmlns:a16="http://schemas.microsoft.com/office/drawing/2014/main" id="{45A1B596-5944-4B46-93BC-3E32309C9011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12" name="Frihandsfigur 64">
              <a:extLst>
                <a:ext uri="{FF2B5EF4-FFF2-40B4-BE49-F238E27FC236}">
                  <a16:creationId xmlns:a16="http://schemas.microsoft.com/office/drawing/2014/main" id="{9218A892-DF8D-404A-A264-95948ECC8553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3" name="Frihandsfigur 65">
              <a:extLst>
                <a:ext uri="{FF2B5EF4-FFF2-40B4-BE49-F238E27FC236}">
                  <a16:creationId xmlns:a16="http://schemas.microsoft.com/office/drawing/2014/main" id="{A92C86FA-44FF-4A48-9703-25CC54EBC088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4" name="Frihandsfigur 66">
              <a:extLst>
                <a:ext uri="{FF2B5EF4-FFF2-40B4-BE49-F238E27FC236}">
                  <a16:creationId xmlns:a16="http://schemas.microsoft.com/office/drawing/2014/main" id="{D1003704-00F2-ED40-882C-18F3F88E58B7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5" name="Bild 5">
              <a:extLst>
                <a:ext uri="{FF2B5EF4-FFF2-40B4-BE49-F238E27FC236}">
                  <a16:creationId xmlns:a16="http://schemas.microsoft.com/office/drawing/2014/main" id="{EBE45F7C-3672-6D4A-A09C-6688D041A801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16" name="Frihandsfigur 68">
                <a:extLst>
                  <a:ext uri="{FF2B5EF4-FFF2-40B4-BE49-F238E27FC236}">
                    <a16:creationId xmlns:a16="http://schemas.microsoft.com/office/drawing/2014/main" id="{0B107994-FA82-B344-8514-8F4E29651A1A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7" name="Frihandsfigur 69">
                <a:extLst>
                  <a:ext uri="{FF2B5EF4-FFF2-40B4-BE49-F238E27FC236}">
                    <a16:creationId xmlns:a16="http://schemas.microsoft.com/office/drawing/2014/main" id="{5A75F633-4FAB-FC45-A4FF-91CF256B13C8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23" name="Frihandsfigur 70">
                <a:extLst>
                  <a:ext uri="{FF2B5EF4-FFF2-40B4-BE49-F238E27FC236}">
                    <a16:creationId xmlns:a16="http://schemas.microsoft.com/office/drawing/2014/main" id="{D202DE5E-F9F2-9A40-9741-C87A9D40C9AB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005E01D6-55B7-8F4C-B978-27CD1D3D859C}"/>
              </a:ext>
            </a:extLst>
          </p:cNvPr>
          <p:cNvSpPr/>
          <p:nvPr userDrawn="1"/>
        </p:nvSpPr>
        <p:spPr>
          <a:xfrm>
            <a:off x="0" y="4829175"/>
            <a:ext cx="1521106" cy="1520087"/>
          </a:xfrm>
          <a:custGeom>
            <a:avLst/>
            <a:gdLst>
              <a:gd name="connsiteX0" fmla="*/ 2074 w 1521106"/>
              <a:gd name="connsiteY0" fmla="*/ 0 h 1520087"/>
              <a:gd name="connsiteX1" fmla="*/ 1521106 w 1521106"/>
              <a:gd name="connsiteY1" fmla="*/ 0 h 1520087"/>
              <a:gd name="connsiteX2" fmla="*/ 147648 w 1521106"/>
              <a:gd name="connsiteY2" fmla="*/ 1520087 h 1520087"/>
              <a:gd name="connsiteX3" fmla="*/ 0 w 1521106"/>
              <a:gd name="connsiteY3" fmla="*/ 1520087 h 1520087"/>
              <a:gd name="connsiteX4" fmla="*/ 0 w 1521106"/>
              <a:gd name="connsiteY4" fmla="*/ 2295 h 152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06" h="1520087">
                <a:moveTo>
                  <a:pt x="2074" y="0"/>
                </a:moveTo>
                <a:lnTo>
                  <a:pt x="1521106" y="0"/>
                </a:lnTo>
                <a:lnTo>
                  <a:pt x="147648" y="1520087"/>
                </a:lnTo>
                <a:lnTo>
                  <a:pt x="0" y="1520087"/>
                </a:lnTo>
                <a:lnTo>
                  <a:pt x="0" y="2295"/>
                </a:lnTo>
                <a:close/>
              </a:path>
            </a:pathLst>
          </a:custGeom>
          <a:solidFill>
            <a:srgbClr val="ACF893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25" name="Frihandsfigur 104">
            <a:extLst>
              <a:ext uri="{FF2B5EF4-FFF2-40B4-BE49-F238E27FC236}">
                <a16:creationId xmlns:a16="http://schemas.microsoft.com/office/drawing/2014/main" id="{8DE63788-3E08-F049-94FD-AF77EBED4EDB}"/>
              </a:ext>
            </a:extLst>
          </p:cNvPr>
          <p:cNvSpPr/>
          <p:nvPr userDrawn="1"/>
        </p:nvSpPr>
        <p:spPr>
          <a:xfrm>
            <a:off x="1593528" y="4829175"/>
            <a:ext cx="2893545" cy="1520087"/>
          </a:xfrm>
          <a:custGeom>
            <a:avLst/>
            <a:gdLst>
              <a:gd name="connsiteX0" fmla="*/ 1741805 w 1741805"/>
              <a:gd name="connsiteY0" fmla="*/ 0 h 915035"/>
              <a:gd name="connsiteX1" fmla="*/ 827405 w 1741805"/>
              <a:gd name="connsiteY1" fmla="*/ 0 h 915035"/>
              <a:gd name="connsiteX2" fmla="*/ 0 w 1741805"/>
              <a:gd name="connsiteY2" fmla="*/ 915035 h 915035"/>
              <a:gd name="connsiteX3" fmla="*/ 915035 w 1741805"/>
              <a:gd name="connsiteY3" fmla="*/ 915035 h 9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805" h="915035">
                <a:moveTo>
                  <a:pt x="1741805" y="0"/>
                </a:moveTo>
                <a:lnTo>
                  <a:pt x="827405" y="0"/>
                </a:lnTo>
                <a:lnTo>
                  <a:pt x="0" y="915035"/>
                </a:lnTo>
                <a:lnTo>
                  <a:pt x="915035" y="915035"/>
                </a:lnTo>
                <a:close/>
              </a:path>
            </a:pathLst>
          </a:custGeom>
          <a:solidFill>
            <a:srgbClr val="ACF89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26" name="Frihandsfigur 105">
            <a:extLst>
              <a:ext uri="{FF2B5EF4-FFF2-40B4-BE49-F238E27FC236}">
                <a16:creationId xmlns:a16="http://schemas.microsoft.com/office/drawing/2014/main" id="{F8FC47D6-A62F-694A-9CD1-2E661BE3DC70}"/>
              </a:ext>
            </a:extLst>
          </p:cNvPr>
          <p:cNvSpPr/>
          <p:nvPr userDrawn="1"/>
        </p:nvSpPr>
        <p:spPr>
          <a:xfrm>
            <a:off x="4512389" y="4826235"/>
            <a:ext cx="2893545" cy="1520087"/>
          </a:xfrm>
          <a:custGeom>
            <a:avLst/>
            <a:gdLst>
              <a:gd name="connsiteX0" fmla="*/ 1741805 w 1741805"/>
              <a:gd name="connsiteY0" fmla="*/ 0 h 915035"/>
              <a:gd name="connsiteX1" fmla="*/ 827405 w 1741805"/>
              <a:gd name="connsiteY1" fmla="*/ 0 h 915035"/>
              <a:gd name="connsiteX2" fmla="*/ 0 w 1741805"/>
              <a:gd name="connsiteY2" fmla="*/ 915035 h 915035"/>
              <a:gd name="connsiteX3" fmla="*/ 915036 w 1741805"/>
              <a:gd name="connsiteY3" fmla="*/ 915035 h 9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805" h="915035">
                <a:moveTo>
                  <a:pt x="1741805" y="0"/>
                </a:moveTo>
                <a:lnTo>
                  <a:pt x="827405" y="0"/>
                </a:lnTo>
                <a:lnTo>
                  <a:pt x="0" y="915035"/>
                </a:lnTo>
                <a:lnTo>
                  <a:pt x="915036" y="915035"/>
                </a:lnTo>
                <a:close/>
              </a:path>
            </a:pathLst>
          </a:custGeom>
          <a:solidFill>
            <a:srgbClr val="ACF89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34018A-C40D-194B-B94B-116A3172E2CC}"/>
              </a:ext>
            </a:extLst>
          </p:cNvPr>
          <p:cNvGrpSpPr/>
          <p:nvPr userDrawn="1"/>
        </p:nvGrpSpPr>
        <p:grpSpPr>
          <a:xfrm>
            <a:off x="12395260" y="0"/>
            <a:ext cx="1681523" cy="1754326"/>
            <a:chOff x="12395260" y="2226658"/>
            <a:chExt cx="1681523" cy="1754326"/>
          </a:xfrm>
        </p:grpSpPr>
        <p:sp>
          <p:nvSpPr>
            <p:cNvPr id="28" name="textruta 12">
              <a:extLst>
                <a:ext uri="{FF2B5EF4-FFF2-40B4-BE49-F238E27FC236}">
                  <a16:creationId xmlns:a16="http://schemas.microsoft.com/office/drawing/2014/main" id="{5BD08522-BF91-E94F-B3B3-12B8A6EBC78E}"/>
                </a:ext>
              </a:extLst>
            </p:cNvPr>
            <p:cNvSpPr txBox="1"/>
            <p:nvPr userDrawn="1"/>
          </p:nvSpPr>
          <p:spPr>
            <a:xfrm>
              <a:off x="12395260" y="2226658"/>
              <a:ext cx="1681523" cy="175432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the name of the presenter 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829554AD-3CE8-314F-B67A-7DB9323A540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30" name="Oval 4">
              <a:extLst>
                <a:ext uri="{FF2B5EF4-FFF2-40B4-BE49-F238E27FC236}">
                  <a16:creationId xmlns:a16="http://schemas.microsoft.com/office/drawing/2014/main" id="{92249A9B-FC58-A341-9C0C-4E567B967C07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31" name="Connector: Elbow 131">
              <a:extLst>
                <a:ext uri="{FF2B5EF4-FFF2-40B4-BE49-F238E27FC236}">
                  <a16:creationId xmlns:a16="http://schemas.microsoft.com/office/drawing/2014/main" id="{CC9162D0-9651-C842-B694-9E14F2B15A73}"/>
                </a:ext>
              </a:extLst>
            </p:cNvPr>
            <p:cNvCxnSpPr>
              <a:cxnSpLocks/>
              <a:endCxn id="30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24BF80A-5372-DD78-139B-E8FC54E01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F90A42-74AF-79F7-2B14-BEA3C6321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DC04AC7-D238-101D-2FF9-8C99140A3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6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Dark Blue">
    <p:bg>
      <p:bgPr>
        <a:solidFill>
          <a:srgbClr val="181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37DF54-EE70-F343-BD0C-E34D87500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1" y="518400"/>
            <a:ext cx="5502474" cy="37805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 sz="6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Name of the presenter</a:t>
            </a:r>
          </a:p>
        </p:txBody>
      </p:sp>
      <p:grpSp>
        <p:nvGrpSpPr>
          <p:cNvPr id="11" name="Bild 5">
            <a:extLst>
              <a:ext uri="{FF2B5EF4-FFF2-40B4-BE49-F238E27FC236}">
                <a16:creationId xmlns:a16="http://schemas.microsoft.com/office/drawing/2014/main" id="{45A1B596-5944-4B46-93BC-3E32309C9011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12" name="Frihandsfigur 64">
              <a:extLst>
                <a:ext uri="{FF2B5EF4-FFF2-40B4-BE49-F238E27FC236}">
                  <a16:creationId xmlns:a16="http://schemas.microsoft.com/office/drawing/2014/main" id="{9218A892-DF8D-404A-A264-95948ECC8553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3" name="Frihandsfigur 65">
              <a:extLst>
                <a:ext uri="{FF2B5EF4-FFF2-40B4-BE49-F238E27FC236}">
                  <a16:creationId xmlns:a16="http://schemas.microsoft.com/office/drawing/2014/main" id="{A92C86FA-44FF-4A48-9703-25CC54EBC088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4" name="Frihandsfigur 66">
              <a:extLst>
                <a:ext uri="{FF2B5EF4-FFF2-40B4-BE49-F238E27FC236}">
                  <a16:creationId xmlns:a16="http://schemas.microsoft.com/office/drawing/2014/main" id="{D1003704-00F2-ED40-882C-18F3F88E58B7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5" name="Bild 5">
              <a:extLst>
                <a:ext uri="{FF2B5EF4-FFF2-40B4-BE49-F238E27FC236}">
                  <a16:creationId xmlns:a16="http://schemas.microsoft.com/office/drawing/2014/main" id="{EBE45F7C-3672-6D4A-A09C-6688D041A801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16" name="Frihandsfigur 68">
                <a:extLst>
                  <a:ext uri="{FF2B5EF4-FFF2-40B4-BE49-F238E27FC236}">
                    <a16:creationId xmlns:a16="http://schemas.microsoft.com/office/drawing/2014/main" id="{0B107994-FA82-B344-8514-8F4E29651A1A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7" name="Frihandsfigur 69">
                <a:extLst>
                  <a:ext uri="{FF2B5EF4-FFF2-40B4-BE49-F238E27FC236}">
                    <a16:creationId xmlns:a16="http://schemas.microsoft.com/office/drawing/2014/main" id="{5A75F633-4FAB-FC45-A4FF-91CF256B13C8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23" name="Frihandsfigur 70">
                <a:extLst>
                  <a:ext uri="{FF2B5EF4-FFF2-40B4-BE49-F238E27FC236}">
                    <a16:creationId xmlns:a16="http://schemas.microsoft.com/office/drawing/2014/main" id="{D202DE5E-F9F2-9A40-9741-C87A9D40C9AB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E4E919-582C-FD47-9823-4F5873969158}"/>
              </a:ext>
            </a:extLst>
          </p:cNvPr>
          <p:cNvGrpSpPr/>
          <p:nvPr userDrawn="1"/>
        </p:nvGrpSpPr>
        <p:grpSpPr>
          <a:xfrm>
            <a:off x="12395260" y="0"/>
            <a:ext cx="1681523" cy="1754326"/>
            <a:chOff x="12395260" y="2226658"/>
            <a:chExt cx="1681523" cy="1754326"/>
          </a:xfrm>
        </p:grpSpPr>
        <p:sp>
          <p:nvSpPr>
            <p:cNvPr id="28" name="textruta 12">
              <a:extLst>
                <a:ext uri="{FF2B5EF4-FFF2-40B4-BE49-F238E27FC236}">
                  <a16:creationId xmlns:a16="http://schemas.microsoft.com/office/drawing/2014/main" id="{27964555-0332-944C-A6F4-A9A40F34002F}"/>
                </a:ext>
              </a:extLst>
            </p:cNvPr>
            <p:cNvSpPr txBox="1"/>
            <p:nvPr userDrawn="1"/>
          </p:nvSpPr>
          <p:spPr>
            <a:xfrm>
              <a:off x="12395260" y="2226658"/>
              <a:ext cx="1681523" cy="175432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the name of the presenter 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BBD16301-A35A-C84B-AF91-0A7E6CCF998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30" name="Oval 4">
              <a:extLst>
                <a:ext uri="{FF2B5EF4-FFF2-40B4-BE49-F238E27FC236}">
                  <a16:creationId xmlns:a16="http://schemas.microsoft.com/office/drawing/2014/main" id="{839D891F-1166-CF4B-8739-65E9E3153662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31" name="Connector: Elbow 131">
              <a:extLst>
                <a:ext uri="{FF2B5EF4-FFF2-40B4-BE49-F238E27FC236}">
                  <a16:creationId xmlns:a16="http://schemas.microsoft.com/office/drawing/2014/main" id="{00B4D6D3-CD37-644E-B14F-8C2087B19F0C}"/>
                </a:ext>
              </a:extLst>
            </p:cNvPr>
            <p:cNvCxnSpPr>
              <a:cxnSpLocks/>
              <a:endCxn id="30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B1E8F0C-16FE-E928-4E3B-6A503A9EAA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33A3E7D-C772-7F51-FCD4-9AE4E22AD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6D137D-CD74-309D-E521-E96556C35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0F080-909A-724A-B255-9AFCBE921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399" y="518400"/>
            <a:ext cx="5504400" cy="2714400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Chapter headline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6880C3-C1B4-F04F-A5D3-67C9E1F30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399" y="3304780"/>
            <a:ext cx="5504400" cy="99417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226800" indent="0">
              <a:buNone/>
              <a:defRPr sz="2000"/>
            </a:lvl2pPr>
            <a:lvl3pPr marL="453600" indent="0">
              <a:buNone/>
              <a:defRPr sz="2000"/>
            </a:lvl3pPr>
            <a:lvl4pPr marL="673200" indent="0">
              <a:buNone/>
              <a:defRPr sz="2000"/>
            </a:lvl4pPr>
            <a:lvl5pPr marL="892800" indent="0">
              <a:buNone/>
              <a:defRPr sz="20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834AB6-F589-1847-AB74-FCA2966B9B0F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</p:grpSpPr>
        <p:sp>
          <p:nvSpPr>
            <p:cNvPr id="8" name="Frihandsfigur 74">
              <a:extLst>
                <a:ext uri="{FF2B5EF4-FFF2-40B4-BE49-F238E27FC236}">
                  <a16:creationId xmlns:a16="http://schemas.microsoft.com/office/drawing/2014/main" id="{6B2BEC01-FF51-744C-A34E-EBA902535F53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" name="Frihandsfigur 75">
              <a:extLst>
                <a:ext uri="{FF2B5EF4-FFF2-40B4-BE49-F238E27FC236}">
                  <a16:creationId xmlns:a16="http://schemas.microsoft.com/office/drawing/2014/main" id="{3B409209-75DE-A045-BB25-EAB148C3D1E3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" name="Frihandsfigur 76">
              <a:extLst>
                <a:ext uri="{FF2B5EF4-FFF2-40B4-BE49-F238E27FC236}">
                  <a16:creationId xmlns:a16="http://schemas.microsoft.com/office/drawing/2014/main" id="{EEBA20A3-7E65-9A46-838E-A5BEBD1D6836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1" name="Frihandsfigur 78">
              <a:extLst>
                <a:ext uri="{FF2B5EF4-FFF2-40B4-BE49-F238E27FC236}">
                  <a16:creationId xmlns:a16="http://schemas.microsoft.com/office/drawing/2014/main" id="{F660392A-4D0D-254D-9F2C-8AE09191614D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2" name="Frihandsfigur 79">
              <a:extLst>
                <a:ext uri="{FF2B5EF4-FFF2-40B4-BE49-F238E27FC236}">
                  <a16:creationId xmlns:a16="http://schemas.microsoft.com/office/drawing/2014/main" id="{66996914-6115-0B4C-A58C-4C0AFECD43C5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3" name="Frihandsfigur 80">
              <a:extLst>
                <a:ext uri="{FF2B5EF4-FFF2-40B4-BE49-F238E27FC236}">
                  <a16:creationId xmlns:a16="http://schemas.microsoft.com/office/drawing/2014/main" id="{98C333DF-8F6A-C44C-9C6C-8B407BD5F1A7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A07FA4D-7E7A-E28B-5339-75DD79861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F8A3EE-7ECD-8511-19BE-94BED066E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665E9C-93F7-E950-F5D7-3070C102D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7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FF8C14-AA99-0F90-5482-A7ECC6098E81}"/>
              </a:ext>
            </a:extLst>
          </p:cNvPr>
          <p:cNvSpPr/>
          <p:nvPr userDrawn="1"/>
        </p:nvSpPr>
        <p:spPr>
          <a:xfrm>
            <a:off x="10762593" y="5880538"/>
            <a:ext cx="1429407" cy="9774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055D6D-E081-814E-87F0-69B965AB4EE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56863" y="2"/>
            <a:ext cx="7642225" cy="6857999"/>
          </a:xfrm>
          <a:custGeom>
            <a:avLst/>
            <a:gdLst>
              <a:gd name="connsiteX0" fmla="*/ 6496179 w 7642225"/>
              <a:gd name="connsiteY0" fmla="*/ 6426573 h 6857999"/>
              <a:gd name="connsiteX1" fmla="*/ 6493960 w 7642225"/>
              <a:gd name="connsiteY1" fmla="*/ 6437746 h 6857999"/>
              <a:gd name="connsiteX2" fmla="*/ 6503948 w 7642225"/>
              <a:gd name="connsiteY2" fmla="*/ 6447128 h 6857999"/>
              <a:gd name="connsiteX3" fmla="*/ 6475349 w 7642225"/>
              <a:gd name="connsiteY3" fmla="*/ 6591094 h 6857999"/>
              <a:gd name="connsiteX4" fmla="*/ 6461605 w 7642225"/>
              <a:gd name="connsiteY4" fmla="*/ 6603802 h 6857999"/>
              <a:gd name="connsiteX5" fmla="*/ 6459385 w 7642225"/>
              <a:gd name="connsiteY5" fmla="*/ 6615060 h 6857999"/>
              <a:gd name="connsiteX6" fmla="*/ 6535620 w 7642225"/>
              <a:gd name="connsiteY6" fmla="*/ 6615060 h 6857999"/>
              <a:gd name="connsiteX7" fmla="*/ 6537840 w 7642225"/>
              <a:gd name="connsiteY7" fmla="*/ 6603802 h 6857999"/>
              <a:gd name="connsiteX8" fmla="*/ 6527339 w 7642225"/>
              <a:gd name="connsiteY8" fmla="*/ 6594421 h 6857999"/>
              <a:gd name="connsiteX9" fmla="*/ 6546376 w 7642225"/>
              <a:gd name="connsiteY9" fmla="*/ 6498386 h 6857999"/>
              <a:gd name="connsiteX10" fmla="*/ 6629099 w 7642225"/>
              <a:gd name="connsiteY10" fmla="*/ 6614975 h 6857999"/>
              <a:gd name="connsiteX11" fmla="*/ 6688687 w 7642225"/>
              <a:gd name="connsiteY11" fmla="*/ 6614975 h 6857999"/>
              <a:gd name="connsiteX12" fmla="*/ 6721896 w 7642225"/>
              <a:gd name="connsiteY12" fmla="*/ 6447042 h 6857999"/>
              <a:gd name="connsiteX13" fmla="*/ 6732396 w 7642225"/>
              <a:gd name="connsiteY13" fmla="*/ 6437831 h 6857999"/>
              <a:gd name="connsiteX14" fmla="*/ 6734616 w 7642225"/>
              <a:gd name="connsiteY14" fmla="*/ 6426573 h 6857999"/>
              <a:gd name="connsiteX15" fmla="*/ 6664101 w 7642225"/>
              <a:gd name="connsiteY15" fmla="*/ 6426573 h 6857999"/>
              <a:gd name="connsiteX16" fmla="*/ 6661881 w 7642225"/>
              <a:gd name="connsiteY16" fmla="*/ 6437831 h 6857999"/>
              <a:gd name="connsiteX17" fmla="*/ 6669223 w 7642225"/>
              <a:gd name="connsiteY17" fmla="*/ 6446701 h 6857999"/>
              <a:gd name="connsiteX18" fmla="*/ 6652320 w 7642225"/>
              <a:gd name="connsiteY18" fmla="*/ 6531989 h 6857999"/>
              <a:gd name="connsiteX19" fmla="*/ 6576341 w 7642225"/>
              <a:gd name="connsiteY19" fmla="*/ 6426573 h 6857999"/>
              <a:gd name="connsiteX20" fmla="*/ 7081386 w 7642225"/>
              <a:gd name="connsiteY20" fmla="*/ 6422479 h 6857999"/>
              <a:gd name="connsiteX21" fmla="*/ 6951197 w 7642225"/>
              <a:gd name="connsiteY21" fmla="*/ 6511606 h 6857999"/>
              <a:gd name="connsiteX22" fmla="*/ 7037591 w 7642225"/>
              <a:gd name="connsiteY22" fmla="*/ 6618813 h 6857999"/>
              <a:gd name="connsiteX23" fmla="*/ 7119460 w 7642225"/>
              <a:gd name="connsiteY23" fmla="*/ 6614890 h 6857999"/>
              <a:gd name="connsiteX24" fmla="*/ 7134485 w 7642225"/>
              <a:gd name="connsiteY24" fmla="*/ 6554165 h 6857999"/>
              <a:gd name="connsiteX25" fmla="*/ 7121594 w 7642225"/>
              <a:gd name="connsiteY25" fmla="*/ 6554165 h 6857999"/>
              <a:gd name="connsiteX26" fmla="*/ 7048262 w 7642225"/>
              <a:gd name="connsiteY26" fmla="*/ 6568493 h 6857999"/>
              <a:gd name="connsiteX27" fmla="*/ 7010529 w 7642225"/>
              <a:gd name="connsiteY27" fmla="*/ 6512544 h 6857999"/>
              <a:gd name="connsiteX28" fmla="*/ 7074300 w 7642225"/>
              <a:gd name="connsiteY28" fmla="*/ 6471691 h 6857999"/>
              <a:gd name="connsiteX29" fmla="*/ 7129448 w 7642225"/>
              <a:gd name="connsiteY29" fmla="*/ 6486702 h 6857999"/>
              <a:gd name="connsiteX30" fmla="*/ 7142766 w 7642225"/>
              <a:gd name="connsiteY30" fmla="*/ 6486702 h 6857999"/>
              <a:gd name="connsiteX31" fmla="*/ 7154803 w 7642225"/>
              <a:gd name="connsiteY31" fmla="*/ 6428791 h 6857999"/>
              <a:gd name="connsiteX32" fmla="*/ 7081386 w 7642225"/>
              <a:gd name="connsiteY32" fmla="*/ 6422479 h 6857999"/>
              <a:gd name="connsiteX33" fmla="*/ 6869585 w 7642225"/>
              <a:gd name="connsiteY33" fmla="*/ 6422479 h 6857999"/>
              <a:gd name="connsiteX34" fmla="*/ 6739396 w 7642225"/>
              <a:gd name="connsiteY34" fmla="*/ 6511606 h 6857999"/>
              <a:gd name="connsiteX35" fmla="*/ 6825790 w 7642225"/>
              <a:gd name="connsiteY35" fmla="*/ 6618813 h 6857999"/>
              <a:gd name="connsiteX36" fmla="*/ 6907659 w 7642225"/>
              <a:gd name="connsiteY36" fmla="*/ 6614890 h 6857999"/>
              <a:gd name="connsiteX37" fmla="*/ 6922684 w 7642225"/>
              <a:gd name="connsiteY37" fmla="*/ 6554165 h 6857999"/>
              <a:gd name="connsiteX38" fmla="*/ 6909793 w 7642225"/>
              <a:gd name="connsiteY38" fmla="*/ 6554165 h 6857999"/>
              <a:gd name="connsiteX39" fmla="*/ 6836461 w 7642225"/>
              <a:gd name="connsiteY39" fmla="*/ 6568493 h 6857999"/>
              <a:gd name="connsiteX40" fmla="*/ 6798728 w 7642225"/>
              <a:gd name="connsiteY40" fmla="*/ 6512544 h 6857999"/>
              <a:gd name="connsiteX41" fmla="*/ 6862499 w 7642225"/>
              <a:gd name="connsiteY41" fmla="*/ 6471691 h 6857999"/>
              <a:gd name="connsiteX42" fmla="*/ 6917647 w 7642225"/>
              <a:gd name="connsiteY42" fmla="*/ 6486702 h 6857999"/>
              <a:gd name="connsiteX43" fmla="*/ 6930965 w 7642225"/>
              <a:gd name="connsiteY43" fmla="*/ 6486702 h 6857999"/>
              <a:gd name="connsiteX44" fmla="*/ 6943002 w 7642225"/>
              <a:gd name="connsiteY44" fmla="*/ 6428791 h 6857999"/>
              <a:gd name="connsiteX45" fmla="*/ 6869585 w 7642225"/>
              <a:gd name="connsiteY45" fmla="*/ 6422479 h 6857999"/>
              <a:gd name="connsiteX46" fmla="*/ 7330664 w 7642225"/>
              <a:gd name="connsiteY46" fmla="*/ 6407980 h 6857999"/>
              <a:gd name="connsiteX47" fmla="*/ 7284479 w 7642225"/>
              <a:gd name="connsiteY47" fmla="*/ 6442095 h 6857999"/>
              <a:gd name="connsiteX48" fmla="*/ 7347225 w 7642225"/>
              <a:gd name="connsiteY48" fmla="*/ 6498641 h 6857999"/>
              <a:gd name="connsiteX49" fmla="*/ 6912013 w 7642225"/>
              <a:gd name="connsiteY49" fmla="*/ 6345890 h 6857999"/>
              <a:gd name="connsiteX50" fmla="*/ 7219513 w 7642225"/>
              <a:gd name="connsiteY50" fmla="*/ 6406871 h 6857999"/>
              <a:gd name="connsiteX51" fmla="*/ 7155742 w 7642225"/>
              <a:gd name="connsiteY51" fmla="*/ 6525763 h 6857999"/>
              <a:gd name="connsiteX52" fmla="*/ 7399813 w 7642225"/>
              <a:gd name="connsiteY52" fmla="*/ 6345890 h 6857999"/>
              <a:gd name="connsiteX53" fmla="*/ 7303602 w 7642225"/>
              <a:gd name="connsiteY53" fmla="*/ 6263672 h 6857999"/>
              <a:gd name="connsiteX54" fmla="*/ 7261600 w 7642225"/>
              <a:gd name="connsiteY54" fmla="*/ 6337276 h 6857999"/>
              <a:gd name="connsiteX55" fmla="*/ 7317517 w 7642225"/>
              <a:gd name="connsiteY55" fmla="*/ 6337276 h 6857999"/>
              <a:gd name="connsiteX56" fmla="*/ 0 w 7642225"/>
              <a:gd name="connsiteY56" fmla="*/ 0 h 6857999"/>
              <a:gd name="connsiteX57" fmla="*/ 7642225 w 7642225"/>
              <a:gd name="connsiteY57" fmla="*/ 0 h 6857999"/>
              <a:gd name="connsiteX58" fmla="*/ 7642225 w 7642225"/>
              <a:gd name="connsiteY58" fmla="*/ 6857999 h 6857999"/>
              <a:gd name="connsiteX59" fmla="*/ 0 w 7642225"/>
              <a:gd name="connsiteY5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7642225" h="6857999">
                <a:moveTo>
                  <a:pt x="6496179" y="6426573"/>
                </a:moveTo>
                <a:lnTo>
                  <a:pt x="6493960" y="6437746"/>
                </a:lnTo>
                <a:cubicBezTo>
                  <a:pt x="6502923" y="6437746"/>
                  <a:pt x="6505314" y="6439964"/>
                  <a:pt x="6503948" y="6447128"/>
                </a:cubicBezTo>
                <a:cubicBezTo>
                  <a:pt x="6503948" y="6447128"/>
                  <a:pt x="6478422" y="6577363"/>
                  <a:pt x="6475349" y="6591094"/>
                </a:cubicBezTo>
                <a:cubicBezTo>
                  <a:pt x="6473044" y="6601158"/>
                  <a:pt x="6473044" y="6603632"/>
                  <a:pt x="6461605" y="6603802"/>
                </a:cubicBezTo>
                <a:lnTo>
                  <a:pt x="6459385" y="6615060"/>
                </a:lnTo>
                <a:lnTo>
                  <a:pt x="6535620" y="6615060"/>
                </a:lnTo>
                <a:lnTo>
                  <a:pt x="6537840" y="6603802"/>
                </a:lnTo>
                <a:cubicBezTo>
                  <a:pt x="6529729" y="6603802"/>
                  <a:pt x="6525973" y="6601414"/>
                  <a:pt x="6527339" y="6594421"/>
                </a:cubicBezTo>
                <a:lnTo>
                  <a:pt x="6546376" y="6498386"/>
                </a:lnTo>
                <a:lnTo>
                  <a:pt x="6629099" y="6614975"/>
                </a:lnTo>
                <a:lnTo>
                  <a:pt x="6688687" y="6614975"/>
                </a:lnTo>
                <a:lnTo>
                  <a:pt x="6721896" y="6447042"/>
                </a:lnTo>
                <a:cubicBezTo>
                  <a:pt x="6723177" y="6440390"/>
                  <a:pt x="6724628" y="6437831"/>
                  <a:pt x="6732396" y="6437831"/>
                </a:cubicBezTo>
                <a:lnTo>
                  <a:pt x="6734616" y="6426573"/>
                </a:lnTo>
                <a:lnTo>
                  <a:pt x="6664101" y="6426573"/>
                </a:lnTo>
                <a:lnTo>
                  <a:pt x="6661881" y="6437831"/>
                </a:lnTo>
                <a:cubicBezTo>
                  <a:pt x="6668711" y="6437831"/>
                  <a:pt x="6670333" y="6440902"/>
                  <a:pt x="6669223" y="6446701"/>
                </a:cubicBezTo>
                <a:lnTo>
                  <a:pt x="6652320" y="6531989"/>
                </a:lnTo>
                <a:lnTo>
                  <a:pt x="6576341" y="6426573"/>
                </a:lnTo>
                <a:close/>
                <a:moveTo>
                  <a:pt x="7081386" y="6422479"/>
                </a:moveTo>
                <a:cubicBezTo>
                  <a:pt x="6986626" y="6424697"/>
                  <a:pt x="6965198" y="6455315"/>
                  <a:pt x="6951197" y="6511606"/>
                </a:cubicBezTo>
                <a:cubicBezTo>
                  <a:pt x="6936429" y="6570796"/>
                  <a:pt x="6947356" y="6618813"/>
                  <a:pt x="7037591" y="6618813"/>
                </a:cubicBezTo>
                <a:cubicBezTo>
                  <a:pt x="7063885" y="6618813"/>
                  <a:pt x="7119460" y="6614890"/>
                  <a:pt x="7119460" y="6614890"/>
                </a:cubicBezTo>
                <a:lnTo>
                  <a:pt x="7134485" y="6554165"/>
                </a:lnTo>
                <a:lnTo>
                  <a:pt x="7121594" y="6554165"/>
                </a:lnTo>
                <a:cubicBezTo>
                  <a:pt x="7119460" y="6564655"/>
                  <a:pt x="7107935" y="6568493"/>
                  <a:pt x="7048262" y="6568493"/>
                </a:cubicBezTo>
                <a:cubicBezTo>
                  <a:pt x="7012919" y="6568493"/>
                  <a:pt x="6997382" y="6564826"/>
                  <a:pt x="7010529" y="6512544"/>
                </a:cubicBezTo>
                <a:cubicBezTo>
                  <a:pt x="7017529" y="6484655"/>
                  <a:pt x="7031615" y="6472714"/>
                  <a:pt x="7074300" y="6471691"/>
                </a:cubicBezTo>
                <a:cubicBezTo>
                  <a:pt x="7125265" y="6470497"/>
                  <a:pt x="7131327" y="6477149"/>
                  <a:pt x="7129448" y="6486702"/>
                </a:cubicBezTo>
                <a:lnTo>
                  <a:pt x="7142766" y="6486702"/>
                </a:lnTo>
                <a:lnTo>
                  <a:pt x="7154803" y="6428791"/>
                </a:lnTo>
                <a:cubicBezTo>
                  <a:pt x="7154803" y="6428791"/>
                  <a:pt x="7111265" y="6421712"/>
                  <a:pt x="7081386" y="6422479"/>
                </a:cubicBezTo>
                <a:close/>
                <a:moveTo>
                  <a:pt x="6869585" y="6422479"/>
                </a:moveTo>
                <a:cubicBezTo>
                  <a:pt x="6774825" y="6424697"/>
                  <a:pt x="6753397" y="6455315"/>
                  <a:pt x="6739396" y="6511606"/>
                </a:cubicBezTo>
                <a:cubicBezTo>
                  <a:pt x="6724628" y="6570796"/>
                  <a:pt x="6735555" y="6618813"/>
                  <a:pt x="6825790" y="6618813"/>
                </a:cubicBezTo>
                <a:cubicBezTo>
                  <a:pt x="6852084" y="6618813"/>
                  <a:pt x="6907659" y="6614890"/>
                  <a:pt x="6907659" y="6614890"/>
                </a:cubicBezTo>
                <a:lnTo>
                  <a:pt x="6922684" y="6554165"/>
                </a:lnTo>
                <a:lnTo>
                  <a:pt x="6909793" y="6554165"/>
                </a:lnTo>
                <a:cubicBezTo>
                  <a:pt x="6907830" y="6564740"/>
                  <a:pt x="6896134" y="6568493"/>
                  <a:pt x="6836461" y="6568493"/>
                </a:cubicBezTo>
                <a:cubicBezTo>
                  <a:pt x="6801118" y="6568493"/>
                  <a:pt x="6785581" y="6564826"/>
                  <a:pt x="6798728" y="6512544"/>
                </a:cubicBezTo>
                <a:cubicBezTo>
                  <a:pt x="6805728" y="6484655"/>
                  <a:pt x="6819814" y="6472714"/>
                  <a:pt x="6862499" y="6471691"/>
                </a:cubicBezTo>
                <a:cubicBezTo>
                  <a:pt x="6913464" y="6470497"/>
                  <a:pt x="6919526" y="6477149"/>
                  <a:pt x="6917647" y="6486702"/>
                </a:cubicBezTo>
                <a:lnTo>
                  <a:pt x="6930965" y="6486702"/>
                </a:lnTo>
                <a:lnTo>
                  <a:pt x="6943002" y="6428791"/>
                </a:lnTo>
                <a:cubicBezTo>
                  <a:pt x="6943002" y="6428791"/>
                  <a:pt x="6899464" y="6421712"/>
                  <a:pt x="6869585" y="6422479"/>
                </a:cubicBezTo>
                <a:close/>
                <a:moveTo>
                  <a:pt x="7330664" y="6407980"/>
                </a:moveTo>
                <a:lnTo>
                  <a:pt x="7284479" y="6442095"/>
                </a:lnTo>
                <a:lnTo>
                  <a:pt x="7347225" y="6498641"/>
                </a:lnTo>
                <a:close/>
                <a:moveTo>
                  <a:pt x="6912013" y="6345890"/>
                </a:moveTo>
                <a:lnTo>
                  <a:pt x="7219513" y="6406871"/>
                </a:lnTo>
                <a:lnTo>
                  <a:pt x="7155742" y="6525763"/>
                </a:lnTo>
                <a:lnTo>
                  <a:pt x="7399813" y="6345890"/>
                </a:lnTo>
                <a:close/>
                <a:moveTo>
                  <a:pt x="7303602" y="6263672"/>
                </a:moveTo>
                <a:lnTo>
                  <a:pt x="7261600" y="6337276"/>
                </a:lnTo>
                <a:lnTo>
                  <a:pt x="7317517" y="6337276"/>
                </a:lnTo>
                <a:close/>
                <a:moveTo>
                  <a:pt x="0" y="0"/>
                </a:moveTo>
                <a:lnTo>
                  <a:pt x="7642225" y="0"/>
                </a:lnTo>
                <a:lnTo>
                  <a:pt x="764222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0F080-909A-724A-B255-9AFCBE921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400" y="518400"/>
            <a:ext cx="3742270" cy="3558300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headline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6880C3-C1B4-F04F-A5D3-67C9E1F30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0" y="4309744"/>
            <a:ext cx="3742270" cy="1500505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226800" indent="0">
              <a:buNone/>
              <a:defRPr sz="2000"/>
            </a:lvl2pPr>
            <a:lvl3pPr marL="453600" indent="0">
              <a:buNone/>
              <a:defRPr sz="2000"/>
            </a:lvl3pPr>
            <a:lvl4pPr marL="673200" indent="0">
              <a:buNone/>
              <a:defRPr sz="2000"/>
            </a:lvl4pPr>
            <a:lvl5pPr marL="892800" indent="0">
              <a:buNone/>
              <a:defRPr sz="20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2F14B60-6B94-EE45-85FF-9E8160BFC7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4985" y="6631200"/>
            <a:ext cx="4076700" cy="1908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sp>
        <p:nvSpPr>
          <p:cNvPr id="11" name="textruta 5">
            <a:extLst>
              <a:ext uri="{FF2B5EF4-FFF2-40B4-BE49-F238E27FC236}">
                <a16:creationId xmlns:a16="http://schemas.microsoft.com/office/drawing/2014/main" id="{11DF335A-5919-7844-934C-E2697D9B3D59}"/>
              </a:ext>
            </a:extLst>
          </p:cNvPr>
          <p:cNvSpPr txBox="1"/>
          <p:nvPr userDrawn="1"/>
        </p:nvSpPr>
        <p:spPr>
          <a:xfrm>
            <a:off x="12395260" y="5938"/>
            <a:ext cx="1681523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textboxes disappears after adding or changing an image, </a:t>
            </a:r>
            <a:r>
              <a:rPr lang="en-US" sz="900" b="1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the image </a:t>
            </a:r>
            <a:r>
              <a: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use – </a:t>
            </a:r>
            <a:r>
              <a:rPr lang="en-US" sz="900" b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b="1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to back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FB45337-7C1B-4FFE-F721-36F5C23AB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5A85D17B-AD0B-4C47-A7D5-BC74ECBDE882}" type="datetime1">
              <a:rPr lang="en-US" smtClean="0"/>
              <a:t>4/4/2024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D1D34D-B8C6-A963-A576-69B09808E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54400" y="7256344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CBCB3AE-C276-0762-C269-9BD0C4B55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4693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822A3C-AE51-BD43-92F0-23DA887604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00" y="2030400"/>
            <a:ext cx="8366125" cy="3779850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4DE0B3-90DB-5D4F-B865-A20D163FFF87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6" name="Frihandsfigur 74">
              <a:extLst>
                <a:ext uri="{FF2B5EF4-FFF2-40B4-BE49-F238E27FC236}">
                  <a16:creationId xmlns:a16="http://schemas.microsoft.com/office/drawing/2014/main" id="{9979C932-1680-9943-9FC9-6B8CBDC21454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75">
              <a:extLst>
                <a:ext uri="{FF2B5EF4-FFF2-40B4-BE49-F238E27FC236}">
                  <a16:creationId xmlns:a16="http://schemas.microsoft.com/office/drawing/2014/main" id="{2D789AB7-89D2-AA4F-96CD-CA220649C1FF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ihandsfigur 76">
              <a:extLst>
                <a:ext uri="{FF2B5EF4-FFF2-40B4-BE49-F238E27FC236}">
                  <a16:creationId xmlns:a16="http://schemas.microsoft.com/office/drawing/2014/main" id="{C7297E1B-B664-6C43-B9EE-8669FA407A94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78">
              <a:extLst>
                <a:ext uri="{FF2B5EF4-FFF2-40B4-BE49-F238E27FC236}">
                  <a16:creationId xmlns:a16="http://schemas.microsoft.com/office/drawing/2014/main" id="{CA5BE447-23D5-D74A-ABFC-9D26F5E09222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0" name="Frihandsfigur 79">
              <a:extLst>
                <a:ext uri="{FF2B5EF4-FFF2-40B4-BE49-F238E27FC236}">
                  <a16:creationId xmlns:a16="http://schemas.microsoft.com/office/drawing/2014/main" id="{415A90B3-FC7B-9F40-8216-9E17FBF912B9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1" name="Frihandsfigur 80">
              <a:extLst>
                <a:ext uri="{FF2B5EF4-FFF2-40B4-BE49-F238E27FC236}">
                  <a16:creationId xmlns:a16="http://schemas.microsoft.com/office/drawing/2014/main" id="{4E8C5023-092D-5C4A-88AE-B63F28ACB16A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DB7881B-D138-6749-B092-DBD80DECC2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400" y="518400"/>
            <a:ext cx="11229265" cy="95623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Add sub header</a:t>
            </a:r>
          </a:p>
        </p:txBody>
      </p:sp>
      <p:grpSp>
        <p:nvGrpSpPr>
          <p:cNvPr id="22" name="Group 42">
            <a:extLst>
              <a:ext uri="{FF2B5EF4-FFF2-40B4-BE49-F238E27FC236}">
                <a16:creationId xmlns:a16="http://schemas.microsoft.com/office/drawing/2014/main" id="{F2E96434-49B5-9F41-99D7-6E91E1EC0358}"/>
              </a:ext>
            </a:extLst>
          </p:cNvPr>
          <p:cNvGrpSpPr/>
          <p:nvPr userDrawn="1"/>
        </p:nvGrpSpPr>
        <p:grpSpPr>
          <a:xfrm>
            <a:off x="12395260" y="0"/>
            <a:ext cx="1681523" cy="1615827"/>
            <a:chOff x="12395260" y="2295907"/>
            <a:chExt cx="1681523" cy="1615827"/>
          </a:xfrm>
        </p:grpSpPr>
        <p:sp>
          <p:nvSpPr>
            <p:cNvPr id="23" name="textruta 12">
              <a:extLst>
                <a:ext uri="{FF2B5EF4-FFF2-40B4-BE49-F238E27FC236}">
                  <a16:creationId xmlns:a16="http://schemas.microsoft.com/office/drawing/2014/main" id="{B3683B20-C0C8-5B47-A261-88ED1D4E1F0E}"/>
                </a:ext>
              </a:extLst>
            </p:cNvPr>
            <p:cNvSpPr txBox="1"/>
            <p:nvPr userDrawn="1"/>
          </p:nvSpPr>
          <p:spPr>
            <a:xfrm>
              <a:off x="12395260" y="2295907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subheader,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56651B14-0898-1F4B-B909-E2D1138860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25" name="Oval 4">
              <a:extLst>
                <a:ext uri="{FF2B5EF4-FFF2-40B4-BE49-F238E27FC236}">
                  <a16:creationId xmlns:a16="http://schemas.microsoft.com/office/drawing/2014/main" id="{D7033611-DEA9-C146-9AFD-3BF21E617D00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26" name="Connector: Elbow 131">
              <a:extLst>
                <a:ext uri="{FF2B5EF4-FFF2-40B4-BE49-F238E27FC236}">
                  <a16:creationId xmlns:a16="http://schemas.microsoft.com/office/drawing/2014/main" id="{42CBC302-CC31-A04C-921C-D7AB7D0203F5}"/>
                </a:ext>
              </a:extLst>
            </p:cNvPr>
            <p:cNvCxnSpPr>
              <a:cxnSpLocks/>
              <a:endCxn id="25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AFF9F81-506E-15D5-1CD6-10D052B927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1C4D3D-9BC5-A101-ED22-BC651BBA2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1181AC8-6277-DA07-BEF7-19FA6F9BA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8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ECC8A5-A4C4-0449-AE81-BDBA8D815BD7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6" name="Frihandsfigur 74">
              <a:extLst>
                <a:ext uri="{FF2B5EF4-FFF2-40B4-BE49-F238E27FC236}">
                  <a16:creationId xmlns:a16="http://schemas.microsoft.com/office/drawing/2014/main" id="{3F6A0994-642A-C049-AE04-98C0576FBFCF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75">
              <a:extLst>
                <a:ext uri="{FF2B5EF4-FFF2-40B4-BE49-F238E27FC236}">
                  <a16:creationId xmlns:a16="http://schemas.microsoft.com/office/drawing/2014/main" id="{E29214D3-58E6-9745-8B4A-3870FBDA23C0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ihandsfigur 76">
              <a:extLst>
                <a:ext uri="{FF2B5EF4-FFF2-40B4-BE49-F238E27FC236}">
                  <a16:creationId xmlns:a16="http://schemas.microsoft.com/office/drawing/2014/main" id="{BDCA243B-F039-BB40-9FE7-0D21F14E7DFC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78">
              <a:extLst>
                <a:ext uri="{FF2B5EF4-FFF2-40B4-BE49-F238E27FC236}">
                  <a16:creationId xmlns:a16="http://schemas.microsoft.com/office/drawing/2014/main" id="{E845766E-EB6A-DE4C-A0C7-D95D8E47AA04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0" name="Frihandsfigur 79">
              <a:extLst>
                <a:ext uri="{FF2B5EF4-FFF2-40B4-BE49-F238E27FC236}">
                  <a16:creationId xmlns:a16="http://schemas.microsoft.com/office/drawing/2014/main" id="{0BF75F87-3A41-BF49-87BE-9E20EEF9F636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1" name="Frihandsfigur 80">
              <a:extLst>
                <a:ext uri="{FF2B5EF4-FFF2-40B4-BE49-F238E27FC236}">
                  <a16:creationId xmlns:a16="http://schemas.microsoft.com/office/drawing/2014/main" id="{C905A7BA-5C3E-6348-A103-B5F936C91762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E5A16CA-A740-5647-800B-CB26E36853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01" y="2030400"/>
            <a:ext cx="5248800" cy="3779850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DEC2605-11A7-BF48-9792-3A9F3D63E3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1795" y="2030400"/>
            <a:ext cx="5248800" cy="3779850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2BE02DD-FC50-F04A-BDE8-80D5801F62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400" y="518400"/>
            <a:ext cx="11229265" cy="95623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Add sub header</a:t>
            </a:r>
          </a:p>
        </p:txBody>
      </p:sp>
      <p:grpSp>
        <p:nvGrpSpPr>
          <p:cNvPr id="24" name="Group 42">
            <a:extLst>
              <a:ext uri="{FF2B5EF4-FFF2-40B4-BE49-F238E27FC236}">
                <a16:creationId xmlns:a16="http://schemas.microsoft.com/office/drawing/2014/main" id="{9A1E3C21-285B-204A-A1B6-8B8C68D73215}"/>
              </a:ext>
            </a:extLst>
          </p:cNvPr>
          <p:cNvGrpSpPr/>
          <p:nvPr userDrawn="1"/>
        </p:nvGrpSpPr>
        <p:grpSpPr>
          <a:xfrm>
            <a:off x="12395260" y="633"/>
            <a:ext cx="1681523" cy="1615827"/>
            <a:chOff x="12395260" y="2295907"/>
            <a:chExt cx="1681523" cy="1615827"/>
          </a:xfrm>
        </p:grpSpPr>
        <p:sp>
          <p:nvSpPr>
            <p:cNvPr id="25" name="textruta 12">
              <a:extLst>
                <a:ext uri="{FF2B5EF4-FFF2-40B4-BE49-F238E27FC236}">
                  <a16:creationId xmlns:a16="http://schemas.microsoft.com/office/drawing/2014/main" id="{3A45E4C2-0909-1B4C-9A3A-8242BA127F6C}"/>
                </a:ext>
              </a:extLst>
            </p:cNvPr>
            <p:cNvSpPr txBox="1"/>
            <p:nvPr userDrawn="1"/>
          </p:nvSpPr>
          <p:spPr>
            <a:xfrm>
              <a:off x="12395260" y="2295907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subheader,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6" name="Picture 9">
              <a:extLst>
                <a:ext uri="{FF2B5EF4-FFF2-40B4-BE49-F238E27FC236}">
                  <a16:creationId xmlns:a16="http://schemas.microsoft.com/office/drawing/2014/main" id="{C627FE67-7EF4-AA48-A9B0-967BE07C4A3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27" name="Oval 4">
              <a:extLst>
                <a:ext uri="{FF2B5EF4-FFF2-40B4-BE49-F238E27FC236}">
                  <a16:creationId xmlns:a16="http://schemas.microsoft.com/office/drawing/2014/main" id="{F0709D48-1D7E-064F-AC7E-BCCF52A1E158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28" name="Connector: Elbow 131">
              <a:extLst>
                <a:ext uri="{FF2B5EF4-FFF2-40B4-BE49-F238E27FC236}">
                  <a16:creationId xmlns:a16="http://schemas.microsoft.com/office/drawing/2014/main" id="{0DA005EE-C5B7-A74F-8A69-BF90EEA26820}"/>
                </a:ext>
              </a:extLst>
            </p:cNvPr>
            <p:cNvCxnSpPr>
              <a:cxnSpLocks/>
              <a:endCxn id="27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7B0F2F5-7DB2-FAB4-07C2-175C7FA63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3447975-0DFE-444A-C303-0A9D67A58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35EB57C-07C0-28C6-5765-8F8C5F2D0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C Strictly Company Confidential">
    <p:bg>
      <p:bgPr>
        <a:solidFill>
          <a:srgbClr val="181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6E4E919-582C-FD47-9823-4F5873969158}"/>
              </a:ext>
            </a:extLst>
          </p:cNvPr>
          <p:cNvGrpSpPr/>
          <p:nvPr userDrawn="1"/>
        </p:nvGrpSpPr>
        <p:grpSpPr>
          <a:xfrm>
            <a:off x="12395260" y="0"/>
            <a:ext cx="1681523" cy="1754326"/>
            <a:chOff x="12395260" y="2226658"/>
            <a:chExt cx="1681523" cy="1754326"/>
          </a:xfrm>
        </p:grpSpPr>
        <p:sp>
          <p:nvSpPr>
            <p:cNvPr id="28" name="textruta 12">
              <a:extLst>
                <a:ext uri="{FF2B5EF4-FFF2-40B4-BE49-F238E27FC236}">
                  <a16:creationId xmlns:a16="http://schemas.microsoft.com/office/drawing/2014/main" id="{27964555-0332-944C-A6F4-A9A40F34002F}"/>
                </a:ext>
              </a:extLst>
            </p:cNvPr>
            <p:cNvSpPr txBox="1"/>
            <p:nvPr userDrawn="1"/>
          </p:nvSpPr>
          <p:spPr>
            <a:xfrm>
              <a:off x="12395260" y="2226658"/>
              <a:ext cx="1681523" cy="175432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the name of the presenter 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BBD16301-A35A-C84B-AF91-0A7E6CCF998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30" name="Oval 4">
              <a:extLst>
                <a:ext uri="{FF2B5EF4-FFF2-40B4-BE49-F238E27FC236}">
                  <a16:creationId xmlns:a16="http://schemas.microsoft.com/office/drawing/2014/main" id="{839D891F-1166-CF4B-8739-65E9E3153662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31" name="Connector: Elbow 131">
              <a:extLst>
                <a:ext uri="{FF2B5EF4-FFF2-40B4-BE49-F238E27FC236}">
                  <a16:creationId xmlns:a16="http://schemas.microsoft.com/office/drawing/2014/main" id="{00B4D6D3-CD37-644E-B14F-8C2087B19F0C}"/>
                </a:ext>
              </a:extLst>
            </p:cNvPr>
            <p:cNvCxnSpPr>
              <a:cxnSpLocks/>
              <a:endCxn id="30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CBA90ED-6F42-24F2-ABD3-102B6F94AA4D}"/>
              </a:ext>
            </a:extLst>
          </p:cNvPr>
          <p:cNvSpPr txBox="1"/>
          <p:nvPr userDrawn="1"/>
        </p:nvSpPr>
        <p:spPr>
          <a:xfrm>
            <a:off x="482401" y="518400"/>
            <a:ext cx="423094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000" spc="40" dirty="0">
                <a:solidFill>
                  <a:schemeClr val="bg1"/>
                </a:solidFill>
              </a:rPr>
              <a:t>NCC Strictly Company Confidential</a:t>
            </a:r>
          </a:p>
        </p:txBody>
      </p:sp>
      <p:grpSp>
        <p:nvGrpSpPr>
          <p:cNvPr id="24" name="Bild 5">
            <a:extLst>
              <a:ext uri="{FF2B5EF4-FFF2-40B4-BE49-F238E27FC236}">
                <a16:creationId xmlns:a16="http://schemas.microsoft.com/office/drawing/2014/main" id="{1745DB18-781B-724B-9A64-1A49F012F085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25" name="Frihandsfigur 64">
              <a:extLst>
                <a:ext uri="{FF2B5EF4-FFF2-40B4-BE49-F238E27FC236}">
                  <a16:creationId xmlns:a16="http://schemas.microsoft.com/office/drawing/2014/main" id="{AB09FDAA-511F-9F9A-E970-EDD1B5C5CEFB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6" name="Frihandsfigur 65">
              <a:extLst>
                <a:ext uri="{FF2B5EF4-FFF2-40B4-BE49-F238E27FC236}">
                  <a16:creationId xmlns:a16="http://schemas.microsoft.com/office/drawing/2014/main" id="{C39D12FF-D4BB-F2C0-A9C2-7CA7D082922D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2" name="Frihandsfigur 66">
              <a:extLst>
                <a:ext uri="{FF2B5EF4-FFF2-40B4-BE49-F238E27FC236}">
                  <a16:creationId xmlns:a16="http://schemas.microsoft.com/office/drawing/2014/main" id="{F4104833-4571-C08C-2886-3B028169F95D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33" name="Bild 5">
              <a:extLst>
                <a:ext uri="{FF2B5EF4-FFF2-40B4-BE49-F238E27FC236}">
                  <a16:creationId xmlns:a16="http://schemas.microsoft.com/office/drawing/2014/main" id="{7795EEAB-83C3-DEAD-FAE3-A04886AD7469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34" name="Frihandsfigur 68">
                <a:extLst>
                  <a:ext uri="{FF2B5EF4-FFF2-40B4-BE49-F238E27FC236}">
                    <a16:creationId xmlns:a16="http://schemas.microsoft.com/office/drawing/2014/main" id="{17EB98D2-256C-C5F5-A932-D2582289EDAB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5" name="Frihandsfigur 69">
                <a:extLst>
                  <a:ext uri="{FF2B5EF4-FFF2-40B4-BE49-F238E27FC236}">
                    <a16:creationId xmlns:a16="http://schemas.microsoft.com/office/drawing/2014/main" id="{B2B6F587-2F1A-35F1-D28F-21F198A0C0B0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6" name="Frihandsfigur 70">
                <a:extLst>
                  <a:ext uri="{FF2B5EF4-FFF2-40B4-BE49-F238E27FC236}">
                    <a16:creationId xmlns:a16="http://schemas.microsoft.com/office/drawing/2014/main" id="{ED1D9036-182A-7638-35BF-0273E6FE3CF1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83C0F610-AFE7-00F8-5B11-D7BD9A0990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1" y="1285360"/>
            <a:ext cx="5502474" cy="30072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 sz="6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a headline</a:t>
            </a:r>
          </a:p>
          <a:p>
            <a:pPr lvl="1"/>
            <a:r>
              <a:rPr lang="en-US" noProof="0" dirty="0"/>
              <a:t>Name of the presenter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D5F5C17-23A7-8C5E-5088-6A1CA23573DC}"/>
              </a:ext>
            </a:extLst>
          </p:cNvPr>
          <p:cNvSpPr/>
          <p:nvPr userDrawn="1"/>
        </p:nvSpPr>
        <p:spPr>
          <a:xfrm>
            <a:off x="0" y="4829175"/>
            <a:ext cx="1521106" cy="1520087"/>
          </a:xfrm>
          <a:custGeom>
            <a:avLst/>
            <a:gdLst>
              <a:gd name="connsiteX0" fmla="*/ 2074 w 1521106"/>
              <a:gd name="connsiteY0" fmla="*/ 0 h 1520087"/>
              <a:gd name="connsiteX1" fmla="*/ 1521106 w 1521106"/>
              <a:gd name="connsiteY1" fmla="*/ 0 h 1520087"/>
              <a:gd name="connsiteX2" fmla="*/ 147648 w 1521106"/>
              <a:gd name="connsiteY2" fmla="*/ 1520087 h 1520087"/>
              <a:gd name="connsiteX3" fmla="*/ 0 w 1521106"/>
              <a:gd name="connsiteY3" fmla="*/ 1520087 h 1520087"/>
              <a:gd name="connsiteX4" fmla="*/ 0 w 1521106"/>
              <a:gd name="connsiteY4" fmla="*/ 2295 h 152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06" h="1520087">
                <a:moveTo>
                  <a:pt x="2074" y="0"/>
                </a:moveTo>
                <a:lnTo>
                  <a:pt x="1521106" y="0"/>
                </a:lnTo>
                <a:lnTo>
                  <a:pt x="147648" y="1520087"/>
                </a:lnTo>
                <a:lnTo>
                  <a:pt x="0" y="1520087"/>
                </a:lnTo>
                <a:lnTo>
                  <a:pt x="0" y="2295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7" name="Frihandsfigur 104">
            <a:extLst>
              <a:ext uri="{FF2B5EF4-FFF2-40B4-BE49-F238E27FC236}">
                <a16:creationId xmlns:a16="http://schemas.microsoft.com/office/drawing/2014/main" id="{67FFF86E-4F9B-08C2-0440-1281FEE9A7B8}"/>
              </a:ext>
            </a:extLst>
          </p:cNvPr>
          <p:cNvSpPr/>
          <p:nvPr userDrawn="1"/>
        </p:nvSpPr>
        <p:spPr>
          <a:xfrm>
            <a:off x="1593528" y="4829175"/>
            <a:ext cx="2893545" cy="1520087"/>
          </a:xfrm>
          <a:custGeom>
            <a:avLst/>
            <a:gdLst>
              <a:gd name="connsiteX0" fmla="*/ 1741805 w 1741805"/>
              <a:gd name="connsiteY0" fmla="*/ 0 h 915035"/>
              <a:gd name="connsiteX1" fmla="*/ 827405 w 1741805"/>
              <a:gd name="connsiteY1" fmla="*/ 0 h 915035"/>
              <a:gd name="connsiteX2" fmla="*/ 0 w 1741805"/>
              <a:gd name="connsiteY2" fmla="*/ 915035 h 915035"/>
              <a:gd name="connsiteX3" fmla="*/ 915035 w 1741805"/>
              <a:gd name="connsiteY3" fmla="*/ 915035 h 9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805" h="915035">
                <a:moveTo>
                  <a:pt x="1741805" y="0"/>
                </a:moveTo>
                <a:lnTo>
                  <a:pt x="827405" y="0"/>
                </a:lnTo>
                <a:lnTo>
                  <a:pt x="0" y="915035"/>
                </a:lnTo>
                <a:lnTo>
                  <a:pt x="915035" y="915035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9" name="Frihandsfigur 105">
            <a:extLst>
              <a:ext uri="{FF2B5EF4-FFF2-40B4-BE49-F238E27FC236}">
                <a16:creationId xmlns:a16="http://schemas.microsoft.com/office/drawing/2014/main" id="{86F334D7-000A-6564-DB31-D2C2A0F9C794}"/>
              </a:ext>
            </a:extLst>
          </p:cNvPr>
          <p:cNvSpPr/>
          <p:nvPr userDrawn="1"/>
        </p:nvSpPr>
        <p:spPr>
          <a:xfrm>
            <a:off x="4512389" y="4826235"/>
            <a:ext cx="2893545" cy="1520087"/>
          </a:xfrm>
          <a:custGeom>
            <a:avLst/>
            <a:gdLst>
              <a:gd name="connsiteX0" fmla="*/ 1741805 w 1741805"/>
              <a:gd name="connsiteY0" fmla="*/ 0 h 915035"/>
              <a:gd name="connsiteX1" fmla="*/ 827405 w 1741805"/>
              <a:gd name="connsiteY1" fmla="*/ 0 h 915035"/>
              <a:gd name="connsiteX2" fmla="*/ 0 w 1741805"/>
              <a:gd name="connsiteY2" fmla="*/ 915035 h 915035"/>
              <a:gd name="connsiteX3" fmla="*/ 915036 w 1741805"/>
              <a:gd name="connsiteY3" fmla="*/ 915035 h 9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805" h="915035">
                <a:moveTo>
                  <a:pt x="1741805" y="0"/>
                </a:moveTo>
                <a:lnTo>
                  <a:pt x="827405" y="0"/>
                </a:lnTo>
                <a:lnTo>
                  <a:pt x="0" y="915035"/>
                </a:lnTo>
                <a:lnTo>
                  <a:pt x="915036" y="915035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9AB93F3-F479-3E5E-E14B-678A3C70E8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F3FB969-3421-379A-0BD8-C9D52E4CB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DC6A8C7-EF2B-B35E-5B7D-323F09D73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4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ex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92BB741-8F50-4F4D-A578-4871EC2970C0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6" name="Frihandsfigur 74">
              <a:extLst>
                <a:ext uri="{FF2B5EF4-FFF2-40B4-BE49-F238E27FC236}">
                  <a16:creationId xmlns:a16="http://schemas.microsoft.com/office/drawing/2014/main" id="{ACDB3853-C61F-6B4F-AF64-35C30F7BC5FB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75">
              <a:extLst>
                <a:ext uri="{FF2B5EF4-FFF2-40B4-BE49-F238E27FC236}">
                  <a16:creationId xmlns:a16="http://schemas.microsoft.com/office/drawing/2014/main" id="{A8EF3381-DC15-D74F-8A7C-2F0A53971671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ihandsfigur 76">
              <a:extLst>
                <a:ext uri="{FF2B5EF4-FFF2-40B4-BE49-F238E27FC236}">
                  <a16:creationId xmlns:a16="http://schemas.microsoft.com/office/drawing/2014/main" id="{633D3D83-B2A5-AB4D-95C0-019762B9DDE3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78">
              <a:extLst>
                <a:ext uri="{FF2B5EF4-FFF2-40B4-BE49-F238E27FC236}">
                  <a16:creationId xmlns:a16="http://schemas.microsoft.com/office/drawing/2014/main" id="{F5CE4C72-DE9D-3B41-9DA2-E2567278D8B9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0" name="Frihandsfigur 79">
              <a:extLst>
                <a:ext uri="{FF2B5EF4-FFF2-40B4-BE49-F238E27FC236}">
                  <a16:creationId xmlns:a16="http://schemas.microsoft.com/office/drawing/2014/main" id="{56F4FE42-F51E-664B-915D-F3464A247F7D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1" name="Frihandsfigur 80">
              <a:extLst>
                <a:ext uri="{FF2B5EF4-FFF2-40B4-BE49-F238E27FC236}">
                  <a16:creationId xmlns:a16="http://schemas.microsoft.com/office/drawing/2014/main" id="{40832918-D645-8F4B-82AC-DB0154D0AEA4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8AF341F-F882-834B-AE12-75F1BB4B23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01" y="2030400"/>
            <a:ext cx="3420000" cy="3779850"/>
          </a:xfrm>
        </p:spPr>
        <p:txBody>
          <a:bodyPr numCol="1" spcCol="360000"/>
          <a:lstStyle>
            <a:lvl1pPr marL="136525" indent="-136525">
              <a:spcBef>
                <a:spcPts val="200"/>
              </a:spcBef>
              <a:spcAft>
                <a:spcPts val="200"/>
              </a:spcAft>
              <a:tabLst/>
              <a:defRPr sz="1600"/>
            </a:lvl1pPr>
            <a:lvl2pPr marL="269875" indent="-133350">
              <a:spcBef>
                <a:spcPts val="200"/>
              </a:spcBef>
              <a:spcAft>
                <a:spcPts val="200"/>
              </a:spcAft>
              <a:tabLst/>
              <a:defRPr sz="1400"/>
            </a:lvl2pPr>
            <a:lvl3pPr marL="401638" indent="-131763">
              <a:spcBef>
                <a:spcPts val="0"/>
              </a:spcBef>
              <a:spcAft>
                <a:spcPts val="200"/>
              </a:spcAft>
              <a:tabLst/>
              <a:defRPr sz="1400"/>
            </a:lvl3pPr>
            <a:lvl4pPr marL="533400" indent="-131763">
              <a:spcAft>
                <a:spcPts val="200"/>
              </a:spcAft>
              <a:tabLst/>
              <a:defRPr sz="1200"/>
            </a:lvl4pPr>
            <a:lvl5pPr marL="671513" indent="-138113">
              <a:spcAft>
                <a:spcPts val="200"/>
              </a:spcAft>
              <a:tabLst/>
              <a:defRPr sz="1200"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208799C5-E796-6A4D-9794-7BF4D15007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9437" y="2030400"/>
            <a:ext cx="3420000" cy="3779850"/>
          </a:xfrm>
        </p:spPr>
        <p:txBody>
          <a:bodyPr numCol="1" spcCol="360000"/>
          <a:lstStyle>
            <a:lvl1pPr marL="136525" indent="-136525">
              <a:spcBef>
                <a:spcPts val="200"/>
              </a:spcBef>
              <a:spcAft>
                <a:spcPts val="200"/>
              </a:spcAft>
              <a:tabLst/>
              <a:defRPr sz="1600"/>
            </a:lvl1pPr>
            <a:lvl2pPr marL="269875" indent="-133350">
              <a:spcBef>
                <a:spcPts val="200"/>
              </a:spcBef>
              <a:spcAft>
                <a:spcPts val="200"/>
              </a:spcAft>
              <a:tabLst/>
              <a:defRPr sz="1400"/>
            </a:lvl2pPr>
            <a:lvl3pPr marL="401638" indent="-131763">
              <a:spcBef>
                <a:spcPts val="0"/>
              </a:spcBef>
              <a:spcAft>
                <a:spcPts val="200"/>
              </a:spcAft>
              <a:tabLst/>
              <a:defRPr sz="1400"/>
            </a:lvl3pPr>
            <a:lvl4pPr marL="533400" indent="-131763">
              <a:spcAft>
                <a:spcPts val="200"/>
              </a:spcAft>
              <a:tabLst/>
              <a:defRPr sz="1200"/>
            </a:lvl4pPr>
            <a:lvl5pPr marL="671513" indent="-138113">
              <a:spcAft>
                <a:spcPts val="200"/>
              </a:spcAft>
              <a:tabLst/>
              <a:defRPr sz="1200"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BCD5F49-C13D-2A42-B9A4-C829574710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96274" y="2030400"/>
            <a:ext cx="3420000" cy="3779850"/>
          </a:xfrm>
        </p:spPr>
        <p:txBody>
          <a:bodyPr numCol="1" spcCol="360000"/>
          <a:lstStyle>
            <a:lvl1pPr marL="136525" indent="-136525">
              <a:spcBef>
                <a:spcPts val="200"/>
              </a:spcBef>
              <a:spcAft>
                <a:spcPts val="200"/>
              </a:spcAft>
              <a:tabLst/>
              <a:defRPr sz="1600"/>
            </a:lvl1pPr>
            <a:lvl2pPr marL="269875" indent="-133350">
              <a:spcBef>
                <a:spcPts val="200"/>
              </a:spcBef>
              <a:spcAft>
                <a:spcPts val="200"/>
              </a:spcAft>
              <a:tabLst/>
              <a:defRPr sz="1400"/>
            </a:lvl2pPr>
            <a:lvl3pPr marL="401638" indent="-131763">
              <a:spcBef>
                <a:spcPts val="0"/>
              </a:spcBef>
              <a:spcAft>
                <a:spcPts val="200"/>
              </a:spcAft>
              <a:tabLst/>
              <a:defRPr sz="1400"/>
            </a:lvl3pPr>
            <a:lvl4pPr marL="533400" indent="-131763">
              <a:spcAft>
                <a:spcPts val="200"/>
              </a:spcAft>
              <a:tabLst/>
              <a:defRPr sz="1200"/>
            </a:lvl4pPr>
            <a:lvl5pPr marL="671513" indent="-138113">
              <a:spcAft>
                <a:spcPts val="200"/>
              </a:spcAft>
              <a:tabLst/>
              <a:defRPr sz="1200"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5DF8A9F6-8695-8148-A741-8BD601E3D8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400" y="518400"/>
            <a:ext cx="11229265" cy="95623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Add sub header</a:t>
            </a:r>
          </a:p>
        </p:txBody>
      </p:sp>
      <p:grpSp>
        <p:nvGrpSpPr>
          <p:cNvPr id="25" name="Group 42">
            <a:extLst>
              <a:ext uri="{FF2B5EF4-FFF2-40B4-BE49-F238E27FC236}">
                <a16:creationId xmlns:a16="http://schemas.microsoft.com/office/drawing/2014/main" id="{4778D651-5E56-1143-B2FF-6158C548698C}"/>
              </a:ext>
            </a:extLst>
          </p:cNvPr>
          <p:cNvGrpSpPr/>
          <p:nvPr userDrawn="1"/>
        </p:nvGrpSpPr>
        <p:grpSpPr>
          <a:xfrm>
            <a:off x="12395260" y="0"/>
            <a:ext cx="1681523" cy="1615827"/>
            <a:chOff x="12395260" y="2295907"/>
            <a:chExt cx="1681523" cy="1615827"/>
          </a:xfrm>
        </p:grpSpPr>
        <p:sp>
          <p:nvSpPr>
            <p:cNvPr id="26" name="textruta 12">
              <a:extLst>
                <a:ext uri="{FF2B5EF4-FFF2-40B4-BE49-F238E27FC236}">
                  <a16:creationId xmlns:a16="http://schemas.microsoft.com/office/drawing/2014/main" id="{A98E2F03-F8E7-994E-8686-CCC6B6300B74}"/>
                </a:ext>
              </a:extLst>
            </p:cNvPr>
            <p:cNvSpPr txBox="1"/>
            <p:nvPr userDrawn="1"/>
          </p:nvSpPr>
          <p:spPr>
            <a:xfrm>
              <a:off x="12395260" y="2295907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subheader,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F7100FB9-90BC-8F4A-8FC1-0D90D490EC7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28" name="Oval 4">
              <a:extLst>
                <a:ext uri="{FF2B5EF4-FFF2-40B4-BE49-F238E27FC236}">
                  <a16:creationId xmlns:a16="http://schemas.microsoft.com/office/drawing/2014/main" id="{900845B6-6A2C-AD44-B3B5-66AB8572B554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29" name="Connector: Elbow 131">
              <a:extLst>
                <a:ext uri="{FF2B5EF4-FFF2-40B4-BE49-F238E27FC236}">
                  <a16:creationId xmlns:a16="http://schemas.microsoft.com/office/drawing/2014/main" id="{9E5CF92A-FE1F-FB48-9E83-083A621C7F63}"/>
                </a:ext>
              </a:extLst>
            </p:cNvPr>
            <p:cNvCxnSpPr>
              <a:cxnSpLocks/>
              <a:endCxn id="28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3A50CEC-6780-DB43-143E-A458560619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6E55C1-DC91-EC82-A545-BC4E978FB5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7722F2-D07E-82C1-1DFD-443C53C53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6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762119E-4E3E-1143-A666-F1BE37C9C33C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4" name="Frihandsfigur 74">
              <a:extLst>
                <a:ext uri="{FF2B5EF4-FFF2-40B4-BE49-F238E27FC236}">
                  <a16:creationId xmlns:a16="http://schemas.microsoft.com/office/drawing/2014/main" id="{77C81226-F0A4-A24D-B47B-CD30EE5145F5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5" name="Frihandsfigur 75">
              <a:extLst>
                <a:ext uri="{FF2B5EF4-FFF2-40B4-BE49-F238E27FC236}">
                  <a16:creationId xmlns:a16="http://schemas.microsoft.com/office/drawing/2014/main" id="{53E22C1D-636A-6649-BD1F-D9D8C35E833A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6" name="Frihandsfigur 76">
              <a:extLst>
                <a:ext uri="{FF2B5EF4-FFF2-40B4-BE49-F238E27FC236}">
                  <a16:creationId xmlns:a16="http://schemas.microsoft.com/office/drawing/2014/main" id="{55472D74-F688-354C-8590-A910FCDE83DA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78">
              <a:extLst>
                <a:ext uri="{FF2B5EF4-FFF2-40B4-BE49-F238E27FC236}">
                  <a16:creationId xmlns:a16="http://schemas.microsoft.com/office/drawing/2014/main" id="{FD144BF5-16E2-5340-AC55-FAAF0B780D73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ihandsfigur 79">
              <a:extLst>
                <a:ext uri="{FF2B5EF4-FFF2-40B4-BE49-F238E27FC236}">
                  <a16:creationId xmlns:a16="http://schemas.microsoft.com/office/drawing/2014/main" id="{7660FEE6-A980-A748-BE0D-75C93FD9ED83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80">
              <a:extLst>
                <a:ext uri="{FF2B5EF4-FFF2-40B4-BE49-F238E27FC236}">
                  <a16:creationId xmlns:a16="http://schemas.microsoft.com/office/drawing/2014/main" id="{D461310D-6410-6446-A3B9-C27188087FF1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13DB64F8-5F18-AE47-8D29-1A1DD36758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400" y="518400"/>
            <a:ext cx="11229265" cy="95623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Add sub header</a:t>
            </a:r>
          </a:p>
        </p:txBody>
      </p:sp>
      <p:grpSp>
        <p:nvGrpSpPr>
          <p:cNvPr id="21" name="Group 42">
            <a:extLst>
              <a:ext uri="{FF2B5EF4-FFF2-40B4-BE49-F238E27FC236}">
                <a16:creationId xmlns:a16="http://schemas.microsoft.com/office/drawing/2014/main" id="{B50AC54F-9182-3443-AE7A-924DAC3DA09A}"/>
              </a:ext>
            </a:extLst>
          </p:cNvPr>
          <p:cNvGrpSpPr/>
          <p:nvPr userDrawn="1"/>
        </p:nvGrpSpPr>
        <p:grpSpPr>
          <a:xfrm>
            <a:off x="12395260" y="0"/>
            <a:ext cx="1681523" cy="1615827"/>
            <a:chOff x="12395260" y="2295907"/>
            <a:chExt cx="1681523" cy="1615827"/>
          </a:xfrm>
        </p:grpSpPr>
        <p:sp>
          <p:nvSpPr>
            <p:cNvPr id="22" name="textruta 12">
              <a:extLst>
                <a:ext uri="{FF2B5EF4-FFF2-40B4-BE49-F238E27FC236}">
                  <a16:creationId xmlns:a16="http://schemas.microsoft.com/office/drawing/2014/main" id="{B8F0F0F5-BC13-B34C-8057-19A9D2B3C33E}"/>
                </a:ext>
              </a:extLst>
            </p:cNvPr>
            <p:cNvSpPr txBox="1"/>
            <p:nvPr userDrawn="1"/>
          </p:nvSpPr>
          <p:spPr>
            <a:xfrm>
              <a:off x="12395260" y="2295907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subheader,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3" name="Picture 9">
              <a:extLst>
                <a:ext uri="{FF2B5EF4-FFF2-40B4-BE49-F238E27FC236}">
                  <a16:creationId xmlns:a16="http://schemas.microsoft.com/office/drawing/2014/main" id="{0890B1F8-4AA3-6248-859E-1EB4574D96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24" name="Oval 4">
              <a:extLst>
                <a:ext uri="{FF2B5EF4-FFF2-40B4-BE49-F238E27FC236}">
                  <a16:creationId xmlns:a16="http://schemas.microsoft.com/office/drawing/2014/main" id="{ADF5CC88-4F47-2041-B017-29DB6A52B25F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25" name="Connector: Elbow 131">
              <a:extLst>
                <a:ext uri="{FF2B5EF4-FFF2-40B4-BE49-F238E27FC236}">
                  <a16:creationId xmlns:a16="http://schemas.microsoft.com/office/drawing/2014/main" id="{E94F6A2E-19C2-2A47-8144-A5ED6EC12102}"/>
                </a:ext>
              </a:extLst>
            </p:cNvPr>
            <p:cNvCxnSpPr>
              <a:cxnSpLocks/>
              <a:endCxn id="24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EB2A08F-4781-0D2F-83AC-81CC5F248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DD51B6-5EFD-CC02-3B7D-81273AD1F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81E066-A2F1-F6FE-0518-82C7225C2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3C10676-481E-0C41-B1B9-0D8E4AEBA96C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4" name="Frihandsfigur 74">
              <a:extLst>
                <a:ext uri="{FF2B5EF4-FFF2-40B4-BE49-F238E27FC236}">
                  <a16:creationId xmlns:a16="http://schemas.microsoft.com/office/drawing/2014/main" id="{2AB7451C-E34D-844A-8820-9E29504B07AC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5" name="Frihandsfigur 75">
              <a:extLst>
                <a:ext uri="{FF2B5EF4-FFF2-40B4-BE49-F238E27FC236}">
                  <a16:creationId xmlns:a16="http://schemas.microsoft.com/office/drawing/2014/main" id="{16AEE4DD-1911-2B48-AED4-FB6701859EA9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6" name="Frihandsfigur 76">
              <a:extLst>
                <a:ext uri="{FF2B5EF4-FFF2-40B4-BE49-F238E27FC236}">
                  <a16:creationId xmlns:a16="http://schemas.microsoft.com/office/drawing/2014/main" id="{5752D07F-EA04-8B4F-AC65-D995A495D22A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78">
              <a:extLst>
                <a:ext uri="{FF2B5EF4-FFF2-40B4-BE49-F238E27FC236}">
                  <a16:creationId xmlns:a16="http://schemas.microsoft.com/office/drawing/2014/main" id="{53B0AC75-5BB5-5C4B-B2BB-D2174BBCD451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ihandsfigur 79">
              <a:extLst>
                <a:ext uri="{FF2B5EF4-FFF2-40B4-BE49-F238E27FC236}">
                  <a16:creationId xmlns:a16="http://schemas.microsoft.com/office/drawing/2014/main" id="{C01FC864-593F-764B-A322-C388CBED51D9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80">
              <a:extLst>
                <a:ext uri="{FF2B5EF4-FFF2-40B4-BE49-F238E27FC236}">
                  <a16:creationId xmlns:a16="http://schemas.microsoft.com/office/drawing/2014/main" id="{934DF9F1-299F-DD4F-8915-AB4BA30144EF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36E5ACE-1720-8ACB-8140-932221D65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689B30-77F6-8437-D7A9-8BFED9CD7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13D13C6-CF5F-3A98-6566-89C1999D1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3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and 1/2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6C37691-DE0D-E06D-8794-5045E570F477}"/>
              </a:ext>
            </a:extLst>
          </p:cNvPr>
          <p:cNvSpPr/>
          <p:nvPr userDrawn="1"/>
        </p:nvSpPr>
        <p:spPr>
          <a:xfrm>
            <a:off x="10762593" y="5880538"/>
            <a:ext cx="1429407" cy="9774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5E1A61-F20E-C244-95C8-24DC9AFF0A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2778" y="2"/>
            <a:ext cx="5984875" cy="6857999"/>
          </a:xfrm>
          <a:custGeom>
            <a:avLst/>
            <a:gdLst>
              <a:gd name="connsiteX0" fmla="*/ 4840264 w 5984875"/>
              <a:gd name="connsiteY0" fmla="*/ 6426573 h 6857999"/>
              <a:gd name="connsiteX1" fmla="*/ 4838045 w 5984875"/>
              <a:gd name="connsiteY1" fmla="*/ 6437746 h 6857999"/>
              <a:gd name="connsiteX2" fmla="*/ 4848033 w 5984875"/>
              <a:gd name="connsiteY2" fmla="*/ 6447128 h 6857999"/>
              <a:gd name="connsiteX3" fmla="*/ 4819434 w 5984875"/>
              <a:gd name="connsiteY3" fmla="*/ 6591094 h 6857999"/>
              <a:gd name="connsiteX4" fmla="*/ 4805690 w 5984875"/>
              <a:gd name="connsiteY4" fmla="*/ 6603802 h 6857999"/>
              <a:gd name="connsiteX5" fmla="*/ 4803470 w 5984875"/>
              <a:gd name="connsiteY5" fmla="*/ 6615060 h 6857999"/>
              <a:gd name="connsiteX6" fmla="*/ 4879705 w 5984875"/>
              <a:gd name="connsiteY6" fmla="*/ 6615060 h 6857999"/>
              <a:gd name="connsiteX7" fmla="*/ 4881925 w 5984875"/>
              <a:gd name="connsiteY7" fmla="*/ 6603802 h 6857999"/>
              <a:gd name="connsiteX8" fmla="*/ 4871424 w 5984875"/>
              <a:gd name="connsiteY8" fmla="*/ 6594421 h 6857999"/>
              <a:gd name="connsiteX9" fmla="*/ 4890461 w 5984875"/>
              <a:gd name="connsiteY9" fmla="*/ 6498386 h 6857999"/>
              <a:gd name="connsiteX10" fmla="*/ 4973184 w 5984875"/>
              <a:gd name="connsiteY10" fmla="*/ 6614975 h 6857999"/>
              <a:gd name="connsiteX11" fmla="*/ 5032772 w 5984875"/>
              <a:gd name="connsiteY11" fmla="*/ 6614975 h 6857999"/>
              <a:gd name="connsiteX12" fmla="*/ 5065981 w 5984875"/>
              <a:gd name="connsiteY12" fmla="*/ 6447042 h 6857999"/>
              <a:gd name="connsiteX13" fmla="*/ 5076481 w 5984875"/>
              <a:gd name="connsiteY13" fmla="*/ 6437831 h 6857999"/>
              <a:gd name="connsiteX14" fmla="*/ 5078701 w 5984875"/>
              <a:gd name="connsiteY14" fmla="*/ 6426573 h 6857999"/>
              <a:gd name="connsiteX15" fmla="*/ 5008186 w 5984875"/>
              <a:gd name="connsiteY15" fmla="*/ 6426573 h 6857999"/>
              <a:gd name="connsiteX16" fmla="*/ 5005966 w 5984875"/>
              <a:gd name="connsiteY16" fmla="*/ 6437831 h 6857999"/>
              <a:gd name="connsiteX17" fmla="*/ 5013308 w 5984875"/>
              <a:gd name="connsiteY17" fmla="*/ 6446701 h 6857999"/>
              <a:gd name="connsiteX18" fmla="*/ 4996405 w 5984875"/>
              <a:gd name="connsiteY18" fmla="*/ 6531989 h 6857999"/>
              <a:gd name="connsiteX19" fmla="*/ 4920426 w 5984875"/>
              <a:gd name="connsiteY19" fmla="*/ 6426573 h 6857999"/>
              <a:gd name="connsiteX20" fmla="*/ 5425471 w 5984875"/>
              <a:gd name="connsiteY20" fmla="*/ 6422479 h 6857999"/>
              <a:gd name="connsiteX21" fmla="*/ 5295282 w 5984875"/>
              <a:gd name="connsiteY21" fmla="*/ 6511606 h 6857999"/>
              <a:gd name="connsiteX22" fmla="*/ 5381676 w 5984875"/>
              <a:gd name="connsiteY22" fmla="*/ 6618813 h 6857999"/>
              <a:gd name="connsiteX23" fmla="*/ 5463545 w 5984875"/>
              <a:gd name="connsiteY23" fmla="*/ 6614890 h 6857999"/>
              <a:gd name="connsiteX24" fmla="*/ 5478570 w 5984875"/>
              <a:gd name="connsiteY24" fmla="*/ 6554165 h 6857999"/>
              <a:gd name="connsiteX25" fmla="*/ 5465679 w 5984875"/>
              <a:gd name="connsiteY25" fmla="*/ 6554165 h 6857999"/>
              <a:gd name="connsiteX26" fmla="*/ 5392347 w 5984875"/>
              <a:gd name="connsiteY26" fmla="*/ 6568493 h 6857999"/>
              <a:gd name="connsiteX27" fmla="*/ 5354614 w 5984875"/>
              <a:gd name="connsiteY27" fmla="*/ 6512544 h 6857999"/>
              <a:gd name="connsiteX28" fmla="*/ 5418385 w 5984875"/>
              <a:gd name="connsiteY28" fmla="*/ 6471691 h 6857999"/>
              <a:gd name="connsiteX29" fmla="*/ 5473533 w 5984875"/>
              <a:gd name="connsiteY29" fmla="*/ 6486702 h 6857999"/>
              <a:gd name="connsiteX30" fmla="*/ 5486851 w 5984875"/>
              <a:gd name="connsiteY30" fmla="*/ 6486702 h 6857999"/>
              <a:gd name="connsiteX31" fmla="*/ 5498888 w 5984875"/>
              <a:gd name="connsiteY31" fmla="*/ 6428791 h 6857999"/>
              <a:gd name="connsiteX32" fmla="*/ 5425471 w 5984875"/>
              <a:gd name="connsiteY32" fmla="*/ 6422479 h 6857999"/>
              <a:gd name="connsiteX33" fmla="*/ 5213670 w 5984875"/>
              <a:gd name="connsiteY33" fmla="*/ 6422479 h 6857999"/>
              <a:gd name="connsiteX34" fmla="*/ 5083481 w 5984875"/>
              <a:gd name="connsiteY34" fmla="*/ 6511606 h 6857999"/>
              <a:gd name="connsiteX35" fmla="*/ 5169875 w 5984875"/>
              <a:gd name="connsiteY35" fmla="*/ 6618813 h 6857999"/>
              <a:gd name="connsiteX36" fmla="*/ 5251744 w 5984875"/>
              <a:gd name="connsiteY36" fmla="*/ 6614890 h 6857999"/>
              <a:gd name="connsiteX37" fmla="*/ 5266769 w 5984875"/>
              <a:gd name="connsiteY37" fmla="*/ 6554165 h 6857999"/>
              <a:gd name="connsiteX38" fmla="*/ 5253878 w 5984875"/>
              <a:gd name="connsiteY38" fmla="*/ 6554165 h 6857999"/>
              <a:gd name="connsiteX39" fmla="*/ 5180546 w 5984875"/>
              <a:gd name="connsiteY39" fmla="*/ 6568493 h 6857999"/>
              <a:gd name="connsiteX40" fmla="*/ 5142813 w 5984875"/>
              <a:gd name="connsiteY40" fmla="*/ 6512544 h 6857999"/>
              <a:gd name="connsiteX41" fmla="*/ 5206584 w 5984875"/>
              <a:gd name="connsiteY41" fmla="*/ 6471691 h 6857999"/>
              <a:gd name="connsiteX42" fmla="*/ 5261732 w 5984875"/>
              <a:gd name="connsiteY42" fmla="*/ 6486702 h 6857999"/>
              <a:gd name="connsiteX43" fmla="*/ 5275050 w 5984875"/>
              <a:gd name="connsiteY43" fmla="*/ 6486702 h 6857999"/>
              <a:gd name="connsiteX44" fmla="*/ 5287087 w 5984875"/>
              <a:gd name="connsiteY44" fmla="*/ 6428791 h 6857999"/>
              <a:gd name="connsiteX45" fmla="*/ 5213670 w 5984875"/>
              <a:gd name="connsiteY45" fmla="*/ 6422479 h 6857999"/>
              <a:gd name="connsiteX46" fmla="*/ 5674749 w 5984875"/>
              <a:gd name="connsiteY46" fmla="*/ 6407980 h 6857999"/>
              <a:gd name="connsiteX47" fmla="*/ 5628564 w 5984875"/>
              <a:gd name="connsiteY47" fmla="*/ 6442095 h 6857999"/>
              <a:gd name="connsiteX48" fmla="*/ 5691310 w 5984875"/>
              <a:gd name="connsiteY48" fmla="*/ 6498641 h 6857999"/>
              <a:gd name="connsiteX49" fmla="*/ 5256098 w 5984875"/>
              <a:gd name="connsiteY49" fmla="*/ 6345890 h 6857999"/>
              <a:gd name="connsiteX50" fmla="*/ 5563598 w 5984875"/>
              <a:gd name="connsiteY50" fmla="*/ 6406871 h 6857999"/>
              <a:gd name="connsiteX51" fmla="*/ 5499827 w 5984875"/>
              <a:gd name="connsiteY51" fmla="*/ 6525763 h 6857999"/>
              <a:gd name="connsiteX52" fmla="*/ 5743898 w 5984875"/>
              <a:gd name="connsiteY52" fmla="*/ 6345890 h 6857999"/>
              <a:gd name="connsiteX53" fmla="*/ 5647687 w 5984875"/>
              <a:gd name="connsiteY53" fmla="*/ 6263672 h 6857999"/>
              <a:gd name="connsiteX54" fmla="*/ 5605685 w 5984875"/>
              <a:gd name="connsiteY54" fmla="*/ 6337276 h 6857999"/>
              <a:gd name="connsiteX55" fmla="*/ 5661602 w 5984875"/>
              <a:gd name="connsiteY55" fmla="*/ 6337276 h 6857999"/>
              <a:gd name="connsiteX56" fmla="*/ 0 w 5984875"/>
              <a:gd name="connsiteY56" fmla="*/ 0 h 6857999"/>
              <a:gd name="connsiteX57" fmla="*/ 5984875 w 5984875"/>
              <a:gd name="connsiteY57" fmla="*/ 0 h 6857999"/>
              <a:gd name="connsiteX58" fmla="*/ 5984875 w 5984875"/>
              <a:gd name="connsiteY58" fmla="*/ 6857999 h 6857999"/>
              <a:gd name="connsiteX59" fmla="*/ 0 w 5984875"/>
              <a:gd name="connsiteY5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984875" h="6857999">
                <a:moveTo>
                  <a:pt x="4840264" y="6426573"/>
                </a:moveTo>
                <a:lnTo>
                  <a:pt x="4838045" y="6437746"/>
                </a:lnTo>
                <a:cubicBezTo>
                  <a:pt x="4847008" y="6437746"/>
                  <a:pt x="4849399" y="6439964"/>
                  <a:pt x="4848033" y="6447128"/>
                </a:cubicBezTo>
                <a:cubicBezTo>
                  <a:pt x="4848033" y="6447128"/>
                  <a:pt x="4822507" y="6577363"/>
                  <a:pt x="4819434" y="6591094"/>
                </a:cubicBezTo>
                <a:cubicBezTo>
                  <a:pt x="4817129" y="6601158"/>
                  <a:pt x="4817129" y="6603632"/>
                  <a:pt x="4805690" y="6603802"/>
                </a:cubicBezTo>
                <a:lnTo>
                  <a:pt x="4803470" y="6615060"/>
                </a:lnTo>
                <a:lnTo>
                  <a:pt x="4879705" y="6615060"/>
                </a:lnTo>
                <a:lnTo>
                  <a:pt x="4881925" y="6603802"/>
                </a:lnTo>
                <a:cubicBezTo>
                  <a:pt x="4873814" y="6603802"/>
                  <a:pt x="4870058" y="6601414"/>
                  <a:pt x="4871424" y="6594421"/>
                </a:cubicBezTo>
                <a:lnTo>
                  <a:pt x="4890461" y="6498386"/>
                </a:lnTo>
                <a:lnTo>
                  <a:pt x="4973184" y="6614975"/>
                </a:lnTo>
                <a:lnTo>
                  <a:pt x="5032772" y="6614975"/>
                </a:lnTo>
                <a:lnTo>
                  <a:pt x="5065981" y="6447042"/>
                </a:lnTo>
                <a:cubicBezTo>
                  <a:pt x="5067262" y="6440390"/>
                  <a:pt x="5068713" y="6437831"/>
                  <a:pt x="5076481" y="6437831"/>
                </a:cubicBezTo>
                <a:lnTo>
                  <a:pt x="5078701" y="6426573"/>
                </a:lnTo>
                <a:lnTo>
                  <a:pt x="5008186" y="6426573"/>
                </a:lnTo>
                <a:lnTo>
                  <a:pt x="5005966" y="6437831"/>
                </a:lnTo>
                <a:cubicBezTo>
                  <a:pt x="5012796" y="6437831"/>
                  <a:pt x="5014418" y="6440902"/>
                  <a:pt x="5013308" y="6446701"/>
                </a:cubicBezTo>
                <a:lnTo>
                  <a:pt x="4996405" y="6531989"/>
                </a:lnTo>
                <a:lnTo>
                  <a:pt x="4920426" y="6426573"/>
                </a:lnTo>
                <a:close/>
                <a:moveTo>
                  <a:pt x="5425471" y="6422479"/>
                </a:moveTo>
                <a:cubicBezTo>
                  <a:pt x="5330711" y="6424697"/>
                  <a:pt x="5309283" y="6455315"/>
                  <a:pt x="5295282" y="6511606"/>
                </a:cubicBezTo>
                <a:cubicBezTo>
                  <a:pt x="5280514" y="6570796"/>
                  <a:pt x="5291441" y="6618813"/>
                  <a:pt x="5381676" y="6618813"/>
                </a:cubicBezTo>
                <a:cubicBezTo>
                  <a:pt x="5407970" y="6618813"/>
                  <a:pt x="5463545" y="6614890"/>
                  <a:pt x="5463545" y="6614890"/>
                </a:cubicBezTo>
                <a:lnTo>
                  <a:pt x="5478570" y="6554165"/>
                </a:lnTo>
                <a:lnTo>
                  <a:pt x="5465679" y="6554165"/>
                </a:lnTo>
                <a:cubicBezTo>
                  <a:pt x="5463545" y="6564655"/>
                  <a:pt x="5452020" y="6568493"/>
                  <a:pt x="5392347" y="6568493"/>
                </a:cubicBezTo>
                <a:cubicBezTo>
                  <a:pt x="5357004" y="6568493"/>
                  <a:pt x="5341467" y="6564826"/>
                  <a:pt x="5354614" y="6512544"/>
                </a:cubicBezTo>
                <a:cubicBezTo>
                  <a:pt x="5361614" y="6484655"/>
                  <a:pt x="5375700" y="6472714"/>
                  <a:pt x="5418385" y="6471691"/>
                </a:cubicBezTo>
                <a:cubicBezTo>
                  <a:pt x="5469350" y="6470497"/>
                  <a:pt x="5475412" y="6477149"/>
                  <a:pt x="5473533" y="6486702"/>
                </a:cubicBezTo>
                <a:lnTo>
                  <a:pt x="5486851" y="6486702"/>
                </a:lnTo>
                <a:lnTo>
                  <a:pt x="5498888" y="6428791"/>
                </a:lnTo>
                <a:cubicBezTo>
                  <a:pt x="5498888" y="6428791"/>
                  <a:pt x="5455350" y="6421712"/>
                  <a:pt x="5425471" y="6422479"/>
                </a:cubicBezTo>
                <a:close/>
                <a:moveTo>
                  <a:pt x="5213670" y="6422479"/>
                </a:moveTo>
                <a:cubicBezTo>
                  <a:pt x="5118910" y="6424697"/>
                  <a:pt x="5097482" y="6455315"/>
                  <a:pt x="5083481" y="6511606"/>
                </a:cubicBezTo>
                <a:cubicBezTo>
                  <a:pt x="5068713" y="6570796"/>
                  <a:pt x="5079640" y="6618813"/>
                  <a:pt x="5169875" y="6618813"/>
                </a:cubicBezTo>
                <a:cubicBezTo>
                  <a:pt x="5196169" y="6618813"/>
                  <a:pt x="5251744" y="6614890"/>
                  <a:pt x="5251744" y="6614890"/>
                </a:cubicBezTo>
                <a:lnTo>
                  <a:pt x="5266769" y="6554165"/>
                </a:lnTo>
                <a:lnTo>
                  <a:pt x="5253878" y="6554165"/>
                </a:lnTo>
                <a:cubicBezTo>
                  <a:pt x="5251915" y="6564740"/>
                  <a:pt x="5240219" y="6568493"/>
                  <a:pt x="5180546" y="6568493"/>
                </a:cubicBezTo>
                <a:cubicBezTo>
                  <a:pt x="5145203" y="6568493"/>
                  <a:pt x="5129666" y="6564826"/>
                  <a:pt x="5142813" y="6512544"/>
                </a:cubicBezTo>
                <a:cubicBezTo>
                  <a:pt x="5149813" y="6484655"/>
                  <a:pt x="5163899" y="6472714"/>
                  <a:pt x="5206584" y="6471691"/>
                </a:cubicBezTo>
                <a:cubicBezTo>
                  <a:pt x="5257549" y="6470497"/>
                  <a:pt x="5263611" y="6477149"/>
                  <a:pt x="5261732" y="6486702"/>
                </a:cubicBezTo>
                <a:lnTo>
                  <a:pt x="5275050" y="6486702"/>
                </a:lnTo>
                <a:lnTo>
                  <a:pt x="5287087" y="6428791"/>
                </a:lnTo>
                <a:cubicBezTo>
                  <a:pt x="5287087" y="6428791"/>
                  <a:pt x="5243549" y="6421712"/>
                  <a:pt x="5213670" y="6422479"/>
                </a:cubicBezTo>
                <a:close/>
                <a:moveTo>
                  <a:pt x="5674749" y="6407980"/>
                </a:moveTo>
                <a:lnTo>
                  <a:pt x="5628564" y="6442095"/>
                </a:lnTo>
                <a:lnTo>
                  <a:pt x="5691310" y="6498641"/>
                </a:lnTo>
                <a:close/>
                <a:moveTo>
                  <a:pt x="5256098" y="6345890"/>
                </a:moveTo>
                <a:lnTo>
                  <a:pt x="5563598" y="6406871"/>
                </a:lnTo>
                <a:lnTo>
                  <a:pt x="5499827" y="6525763"/>
                </a:lnTo>
                <a:lnTo>
                  <a:pt x="5743898" y="6345890"/>
                </a:lnTo>
                <a:close/>
                <a:moveTo>
                  <a:pt x="5647687" y="6263672"/>
                </a:moveTo>
                <a:lnTo>
                  <a:pt x="5605685" y="6337276"/>
                </a:lnTo>
                <a:lnTo>
                  <a:pt x="5661602" y="6337276"/>
                </a:lnTo>
                <a:close/>
                <a:moveTo>
                  <a:pt x="0" y="0"/>
                </a:moveTo>
                <a:lnTo>
                  <a:pt x="5984875" y="0"/>
                </a:lnTo>
                <a:lnTo>
                  <a:pt x="598487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9" name="textruta 5">
            <a:extLst>
              <a:ext uri="{FF2B5EF4-FFF2-40B4-BE49-F238E27FC236}">
                <a16:creationId xmlns:a16="http://schemas.microsoft.com/office/drawing/2014/main" id="{F2419698-7C13-784D-A968-8A19AFFFEA93}"/>
              </a:ext>
            </a:extLst>
          </p:cNvPr>
          <p:cNvSpPr txBox="1"/>
          <p:nvPr userDrawn="1"/>
        </p:nvSpPr>
        <p:spPr>
          <a:xfrm>
            <a:off x="12395260" y="0"/>
            <a:ext cx="1681523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textboxes disappears after adding or changing an image, </a:t>
            </a:r>
            <a:r>
              <a:rPr lang="en-US" sz="900" b="1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the image </a:t>
            </a:r>
            <a:r>
              <a: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use – </a:t>
            </a:r>
            <a:r>
              <a:rPr lang="en-US" sz="900" b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b="1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4D04BD-53E4-3948-9673-15A753A45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5248993" cy="3557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noProof="0"/>
              <a:t>Click to add a headline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D6711BE-FE5D-0643-B9E8-C488A14AEC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00" y="4302961"/>
            <a:ext cx="5248992" cy="1281863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A080595-99FF-2C46-A7F5-25E009C16B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9375" y="6631200"/>
            <a:ext cx="4076700" cy="1908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380E24-F215-EB49-834D-80F09837BB30}"/>
              </a:ext>
            </a:extLst>
          </p:cNvPr>
          <p:cNvSpPr txBox="1"/>
          <p:nvPr userDrawn="1"/>
        </p:nvSpPr>
        <p:spPr>
          <a:xfrm>
            <a:off x="6858000" y="740514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endParaRPr lang="en-US" sz="2000" spc="40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E44BFC6-27BF-C590-43F5-B80EEEC14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1CF1947-C071-9AE7-13B5-4123AFB2E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0843E1-D876-9183-00B9-FD0471C61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2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and two 1/4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D349F3-5381-5F60-1572-C03032468B3C}"/>
              </a:ext>
            </a:extLst>
          </p:cNvPr>
          <p:cNvSpPr/>
          <p:nvPr userDrawn="1"/>
        </p:nvSpPr>
        <p:spPr>
          <a:xfrm>
            <a:off x="10762593" y="5880538"/>
            <a:ext cx="1350749" cy="8742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08295B3-8085-2843-A587-25A2ABAE42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2778" y="2"/>
            <a:ext cx="5979222" cy="3409948"/>
          </a:xfrm>
          <a:solidFill>
            <a:schemeClr val="bg2"/>
          </a:solidFill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294E58F-5E60-D543-A132-E7C66B6385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5248993" cy="3557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noProof="0"/>
              <a:t>Click to add a headline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7FD7DD6-7508-0649-8B43-06EE8E63C6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00" y="4302961"/>
            <a:ext cx="5248992" cy="1281863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CB1D9EF-D1E0-B949-9C25-8C33D43558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29375" y="6490801"/>
            <a:ext cx="4076700" cy="1908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9E65D53-FE25-C843-B591-6A55723555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9375" y="3045489"/>
            <a:ext cx="4076700" cy="1908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0BCB144-E786-D245-B35C-C141811DDDF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12778" y="3448800"/>
            <a:ext cx="5979222" cy="3409948"/>
          </a:xfrm>
          <a:custGeom>
            <a:avLst/>
            <a:gdLst>
              <a:gd name="connsiteX0" fmla="*/ 4840264 w 5979222"/>
              <a:gd name="connsiteY0" fmla="*/ 2977774 h 3409948"/>
              <a:gd name="connsiteX1" fmla="*/ 4838045 w 5979222"/>
              <a:gd name="connsiteY1" fmla="*/ 2988947 h 3409948"/>
              <a:gd name="connsiteX2" fmla="*/ 4848033 w 5979222"/>
              <a:gd name="connsiteY2" fmla="*/ 2998329 h 3409948"/>
              <a:gd name="connsiteX3" fmla="*/ 4819434 w 5979222"/>
              <a:gd name="connsiteY3" fmla="*/ 3142295 h 3409948"/>
              <a:gd name="connsiteX4" fmla="*/ 4805690 w 5979222"/>
              <a:gd name="connsiteY4" fmla="*/ 3155003 h 3409948"/>
              <a:gd name="connsiteX5" fmla="*/ 4803470 w 5979222"/>
              <a:gd name="connsiteY5" fmla="*/ 3166261 h 3409948"/>
              <a:gd name="connsiteX6" fmla="*/ 4879705 w 5979222"/>
              <a:gd name="connsiteY6" fmla="*/ 3166261 h 3409948"/>
              <a:gd name="connsiteX7" fmla="*/ 4881925 w 5979222"/>
              <a:gd name="connsiteY7" fmla="*/ 3155003 h 3409948"/>
              <a:gd name="connsiteX8" fmla="*/ 4871424 w 5979222"/>
              <a:gd name="connsiteY8" fmla="*/ 3145622 h 3409948"/>
              <a:gd name="connsiteX9" fmla="*/ 4890461 w 5979222"/>
              <a:gd name="connsiteY9" fmla="*/ 3049587 h 3409948"/>
              <a:gd name="connsiteX10" fmla="*/ 4973184 w 5979222"/>
              <a:gd name="connsiteY10" fmla="*/ 3166176 h 3409948"/>
              <a:gd name="connsiteX11" fmla="*/ 5032772 w 5979222"/>
              <a:gd name="connsiteY11" fmla="*/ 3166176 h 3409948"/>
              <a:gd name="connsiteX12" fmla="*/ 5065981 w 5979222"/>
              <a:gd name="connsiteY12" fmla="*/ 2998243 h 3409948"/>
              <a:gd name="connsiteX13" fmla="*/ 5076481 w 5979222"/>
              <a:gd name="connsiteY13" fmla="*/ 2989032 h 3409948"/>
              <a:gd name="connsiteX14" fmla="*/ 5078701 w 5979222"/>
              <a:gd name="connsiteY14" fmla="*/ 2977774 h 3409948"/>
              <a:gd name="connsiteX15" fmla="*/ 5008186 w 5979222"/>
              <a:gd name="connsiteY15" fmla="*/ 2977774 h 3409948"/>
              <a:gd name="connsiteX16" fmla="*/ 5005966 w 5979222"/>
              <a:gd name="connsiteY16" fmla="*/ 2989032 h 3409948"/>
              <a:gd name="connsiteX17" fmla="*/ 5013308 w 5979222"/>
              <a:gd name="connsiteY17" fmla="*/ 2997902 h 3409948"/>
              <a:gd name="connsiteX18" fmla="*/ 4996405 w 5979222"/>
              <a:gd name="connsiteY18" fmla="*/ 3083190 h 3409948"/>
              <a:gd name="connsiteX19" fmla="*/ 4920426 w 5979222"/>
              <a:gd name="connsiteY19" fmla="*/ 2977774 h 3409948"/>
              <a:gd name="connsiteX20" fmla="*/ 5425471 w 5979222"/>
              <a:gd name="connsiteY20" fmla="*/ 2973680 h 3409948"/>
              <a:gd name="connsiteX21" fmla="*/ 5295282 w 5979222"/>
              <a:gd name="connsiteY21" fmla="*/ 3062807 h 3409948"/>
              <a:gd name="connsiteX22" fmla="*/ 5381676 w 5979222"/>
              <a:gd name="connsiteY22" fmla="*/ 3170014 h 3409948"/>
              <a:gd name="connsiteX23" fmla="*/ 5463545 w 5979222"/>
              <a:gd name="connsiteY23" fmla="*/ 3166091 h 3409948"/>
              <a:gd name="connsiteX24" fmla="*/ 5478570 w 5979222"/>
              <a:gd name="connsiteY24" fmla="*/ 3105366 h 3409948"/>
              <a:gd name="connsiteX25" fmla="*/ 5465679 w 5979222"/>
              <a:gd name="connsiteY25" fmla="*/ 3105366 h 3409948"/>
              <a:gd name="connsiteX26" fmla="*/ 5392347 w 5979222"/>
              <a:gd name="connsiteY26" fmla="*/ 3119694 h 3409948"/>
              <a:gd name="connsiteX27" fmla="*/ 5354614 w 5979222"/>
              <a:gd name="connsiteY27" fmla="*/ 3063745 h 3409948"/>
              <a:gd name="connsiteX28" fmla="*/ 5418385 w 5979222"/>
              <a:gd name="connsiteY28" fmla="*/ 3022892 h 3409948"/>
              <a:gd name="connsiteX29" fmla="*/ 5473533 w 5979222"/>
              <a:gd name="connsiteY29" fmla="*/ 3037903 h 3409948"/>
              <a:gd name="connsiteX30" fmla="*/ 5486851 w 5979222"/>
              <a:gd name="connsiteY30" fmla="*/ 3037903 h 3409948"/>
              <a:gd name="connsiteX31" fmla="*/ 5498888 w 5979222"/>
              <a:gd name="connsiteY31" fmla="*/ 2979992 h 3409948"/>
              <a:gd name="connsiteX32" fmla="*/ 5425471 w 5979222"/>
              <a:gd name="connsiteY32" fmla="*/ 2973680 h 3409948"/>
              <a:gd name="connsiteX33" fmla="*/ 5213670 w 5979222"/>
              <a:gd name="connsiteY33" fmla="*/ 2973680 h 3409948"/>
              <a:gd name="connsiteX34" fmla="*/ 5083481 w 5979222"/>
              <a:gd name="connsiteY34" fmla="*/ 3062807 h 3409948"/>
              <a:gd name="connsiteX35" fmla="*/ 5169875 w 5979222"/>
              <a:gd name="connsiteY35" fmla="*/ 3170014 h 3409948"/>
              <a:gd name="connsiteX36" fmla="*/ 5251744 w 5979222"/>
              <a:gd name="connsiteY36" fmla="*/ 3166091 h 3409948"/>
              <a:gd name="connsiteX37" fmla="*/ 5266769 w 5979222"/>
              <a:gd name="connsiteY37" fmla="*/ 3105366 h 3409948"/>
              <a:gd name="connsiteX38" fmla="*/ 5253878 w 5979222"/>
              <a:gd name="connsiteY38" fmla="*/ 3105366 h 3409948"/>
              <a:gd name="connsiteX39" fmla="*/ 5180546 w 5979222"/>
              <a:gd name="connsiteY39" fmla="*/ 3119694 h 3409948"/>
              <a:gd name="connsiteX40" fmla="*/ 5142813 w 5979222"/>
              <a:gd name="connsiteY40" fmla="*/ 3063745 h 3409948"/>
              <a:gd name="connsiteX41" fmla="*/ 5206584 w 5979222"/>
              <a:gd name="connsiteY41" fmla="*/ 3022892 h 3409948"/>
              <a:gd name="connsiteX42" fmla="*/ 5261732 w 5979222"/>
              <a:gd name="connsiteY42" fmla="*/ 3037903 h 3409948"/>
              <a:gd name="connsiteX43" fmla="*/ 5275050 w 5979222"/>
              <a:gd name="connsiteY43" fmla="*/ 3037903 h 3409948"/>
              <a:gd name="connsiteX44" fmla="*/ 5287087 w 5979222"/>
              <a:gd name="connsiteY44" fmla="*/ 2979992 h 3409948"/>
              <a:gd name="connsiteX45" fmla="*/ 5213670 w 5979222"/>
              <a:gd name="connsiteY45" fmla="*/ 2973680 h 3409948"/>
              <a:gd name="connsiteX46" fmla="*/ 5674749 w 5979222"/>
              <a:gd name="connsiteY46" fmla="*/ 2959181 h 3409948"/>
              <a:gd name="connsiteX47" fmla="*/ 5628564 w 5979222"/>
              <a:gd name="connsiteY47" fmla="*/ 2993296 h 3409948"/>
              <a:gd name="connsiteX48" fmla="*/ 5691310 w 5979222"/>
              <a:gd name="connsiteY48" fmla="*/ 3049842 h 3409948"/>
              <a:gd name="connsiteX49" fmla="*/ 5256098 w 5979222"/>
              <a:gd name="connsiteY49" fmla="*/ 2897091 h 3409948"/>
              <a:gd name="connsiteX50" fmla="*/ 5563598 w 5979222"/>
              <a:gd name="connsiteY50" fmla="*/ 2958072 h 3409948"/>
              <a:gd name="connsiteX51" fmla="*/ 5499827 w 5979222"/>
              <a:gd name="connsiteY51" fmla="*/ 3076964 h 3409948"/>
              <a:gd name="connsiteX52" fmla="*/ 5743898 w 5979222"/>
              <a:gd name="connsiteY52" fmla="*/ 2897091 h 3409948"/>
              <a:gd name="connsiteX53" fmla="*/ 5647687 w 5979222"/>
              <a:gd name="connsiteY53" fmla="*/ 2814873 h 3409948"/>
              <a:gd name="connsiteX54" fmla="*/ 5605685 w 5979222"/>
              <a:gd name="connsiteY54" fmla="*/ 2888477 h 3409948"/>
              <a:gd name="connsiteX55" fmla="*/ 5661602 w 5979222"/>
              <a:gd name="connsiteY55" fmla="*/ 2888477 h 3409948"/>
              <a:gd name="connsiteX56" fmla="*/ 0 w 5979222"/>
              <a:gd name="connsiteY56" fmla="*/ 0 h 3409948"/>
              <a:gd name="connsiteX57" fmla="*/ 5979222 w 5979222"/>
              <a:gd name="connsiteY57" fmla="*/ 0 h 3409948"/>
              <a:gd name="connsiteX58" fmla="*/ 5979222 w 5979222"/>
              <a:gd name="connsiteY58" fmla="*/ 3409948 h 3409948"/>
              <a:gd name="connsiteX59" fmla="*/ 0 w 5979222"/>
              <a:gd name="connsiteY59" fmla="*/ 3409948 h 340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979222" h="3409948">
                <a:moveTo>
                  <a:pt x="4840264" y="2977774"/>
                </a:moveTo>
                <a:lnTo>
                  <a:pt x="4838045" y="2988947"/>
                </a:lnTo>
                <a:cubicBezTo>
                  <a:pt x="4847008" y="2988947"/>
                  <a:pt x="4849399" y="2991165"/>
                  <a:pt x="4848033" y="2998329"/>
                </a:cubicBezTo>
                <a:cubicBezTo>
                  <a:pt x="4848033" y="2998329"/>
                  <a:pt x="4822507" y="3128564"/>
                  <a:pt x="4819434" y="3142295"/>
                </a:cubicBezTo>
                <a:cubicBezTo>
                  <a:pt x="4817129" y="3152359"/>
                  <a:pt x="4817129" y="3154833"/>
                  <a:pt x="4805690" y="3155003"/>
                </a:cubicBezTo>
                <a:lnTo>
                  <a:pt x="4803470" y="3166261"/>
                </a:lnTo>
                <a:lnTo>
                  <a:pt x="4879705" y="3166261"/>
                </a:lnTo>
                <a:lnTo>
                  <a:pt x="4881925" y="3155003"/>
                </a:lnTo>
                <a:cubicBezTo>
                  <a:pt x="4873814" y="3155003"/>
                  <a:pt x="4870058" y="3152615"/>
                  <a:pt x="4871424" y="3145622"/>
                </a:cubicBezTo>
                <a:lnTo>
                  <a:pt x="4890461" y="3049587"/>
                </a:lnTo>
                <a:lnTo>
                  <a:pt x="4973184" y="3166176"/>
                </a:lnTo>
                <a:lnTo>
                  <a:pt x="5032772" y="3166176"/>
                </a:lnTo>
                <a:lnTo>
                  <a:pt x="5065981" y="2998243"/>
                </a:lnTo>
                <a:cubicBezTo>
                  <a:pt x="5067262" y="2991591"/>
                  <a:pt x="5068713" y="2989032"/>
                  <a:pt x="5076481" y="2989032"/>
                </a:cubicBezTo>
                <a:lnTo>
                  <a:pt x="5078701" y="2977774"/>
                </a:lnTo>
                <a:lnTo>
                  <a:pt x="5008186" y="2977774"/>
                </a:lnTo>
                <a:lnTo>
                  <a:pt x="5005966" y="2989032"/>
                </a:lnTo>
                <a:cubicBezTo>
                  <a:pt x="5012796" y="2989032"/>
                  <a:pt x="5014418" y="2992103"/>
                  <a:pt x="5013308" y="2997902"/>
                </a:cubicBezTo>
                <a:lnTo>
                  <a:pt x="4996405" y="3083190"/>
                </a:lnTo>
                <a:lnTo>
                  <a:pt x="4920426" y="2977774"/>
                </a:lnTo>
                <a:close/>
                <a:moveTo>
                  <a:pt x="5425471" y="2973680"/>
                </a:moveTo>
                <a:cubicBezTo>
                  <a:pt x="5330711" y="2975898"/>
                  <a:pt x="5309283" y="3006516"/>
                  <a:pt x="5295282" y="3062807"/>
                </a:cubicBezTo>
                <a:cubicBezTo>
                  <a:pt x="5280514" y="3121997"/>
                  <a:pt x="5291441" y="3170014"/>
                  <a:pt x="5381676" y="3170014"/>
                </a:cubicBezTo>
                <a:cubicBezTo>
                  <a:pt x="5407970" y="3170014"/>
                  <a:pt x="5463545" y="3166091"/>
                  <a:pt x="5463545" y="3166091"/>
                </a:cubicBezTo>
                <a:lnTo>
                  <a:pt x="5478570" y="3105366"/>
                </a:lnTo>
                <a:lnTo>
                  <a:pt x="5465679" y="3105366"/>
                </a:lnTo>
                <a:cubicBezTo>
                  <a:pt x="5463545" y="3115856"/>
                  <a:pt x="5452020" y="3119694"/>
                  <a:pt x="5392347" y="3119694"/>
                </a:cubicBezTo>
                <a:cubicBezTo>
                  <a:pt x="5357004" y="3119694"/>
                  <a:pt x="5341467" y="3116027"/>
                  <a:pt x="5354614" y="3063745"/>
                </a:cubicBezTo>
                <a:cubicBezTo>
                  <a:pt x="5361614" y="3035856"/>
                  <a:pt x="5375700" y="3023915"/>
                  <a:pt x="5418385" y="3022892"/>
                </a:cubicBezTo>
                <a:cubicBezTo>
                  <a:pt x="5469350" y="3021698"/>
                  <a:pt x="5475412" y="3028350"/>
                  <a:pt x="5473533" y="3037903"/>
                </a:cubicBezTo>
                <a:lnTo>
                  <a:pt x="5486851" y="3037903"/>
                </a:lnTo>
                <a:lnTo>
                  <a:pt x="5498888" y="2979992"/>
                </a:lnTo>
                <a:cubicBezTo>
                  <a:pt x="5498888" y="2979992"/>
                  <a:pt x="5455350" y="2972913"/>
                  <a:pt x="5425471" y="2973680"/>
                </a:cubicBezTo>
                <a:close/>
                <a:moveTo>
                  <a:pt x="5213670" y="2973680"/>
                </a:moveTo>
                <a:cubicBezTo>
                  <a:pt x="5118910" y="2975898"/>
                  <a:pt x="5097482" y="3006516"/>
                  <a:pt x="5083481" y="3062807"/>
                </a:cubicBezTo>
                <a:cubicBezTo>
                  <a:pt x="5068713" y="3121997"/>
                  <a:pt x="5079640" y="3170014"/>
                  <a:pt x="5169875" y="3170014"/>
                </a:cubicBezTo>
                <a:cubicBezTo>
                  <a:pt x="5196169" y="3170014"/>
                  <a:pt x="5251744" y="3166091"/>
                  <a:pt x="5251744" y="3166091"/>
                </a:cubicBezTo>
                <a:lnTo>
                  <a:pt x="5266769" y="3105366"/>
                </a:lnTo>
                <a:lnTo>
                  <a:pt x="5253878" y="3105366"/>
                </a:lnTo>
                <a:cubicBezTo>
                  <a:pt x="5251915" y="3115941"/>
                  <a:pt x="5240219" y="3119694"/>
                  <a:pt x="5180546" y="3119694"/>
                </a:cubicBezTo>
                <a:cubicBezTo>
                  <a:pt x="5145203" y="3119694"/>
                  <a:pt x="5129666" y="3116027"/>
                  <a:pt x="5142813" y="3063745"/>
                </a:cubicBezTo>
                <a:cubicBezTo>
                  <a:pt x="5149813" y="3035856"/>
                  <a:pt x="5163899" y="3023915"/>
                  <a:pt x="5206584" y="3022892"/>
                </a:cubicBezTo>
                <a:cubicBezTo>
                  <a:pt x="5257549" y="3021698"/>
                  <a:pt x="5263611" y="3028350"/>
                  <a:pt x="5261732" y="3037903"/>
                </a:cubicBezTo>
                <a:lnTo>
                  <a:pt x="5275050" y="3037903"/>
                </a:lnTo>
                <a:lnTo>
                  <a:pt x="5287087" y="2979992"/>
                </a:lnTo>
                <a:cubicBezTo>
                  <a:pt x="5287087" y="2979992"/>
                  <a:pt x="5243549" y="2972913"/>
                  <a:pt x="5213670" y="2973680"/>
                </a:cubicBezTo>
                <a:close/>
                <a:moveTo>
                  <a:pt x="5674749" y="2959181"/>
                </a:moveTo>
                <a:lnTo>
                  <a:pt x="5628564" y="2993296"/>
                </a:lnTo>
                <a:lnTo>
                  <a:pt x="5691310" y="3049842"/>
                </a:lnTo>
                <a:close/>
                <a:moveTo>
                  <a:pt x="5256098" y="2897091"/>
                </a:moveTo>
                <a:lnTo>
                  <a:pt x="5563598" y="2958072"/>
                </a:lnTo>
                <a:lnTo>
                  <a:pt x="5499827" y="3076964"/>
                </a:lnTo>
                <a:lnTo>
                  <a:pt x="5743898" y="2897091"/>
                </a:lnTo>
                <a:close/>
                <a:moveTo>
                  <a:pt x="5647687" y="2814873"/>
                </a:moveTo>
                <a:lnTo>
                  <a:pt x="5605685" y="2888477"/>
                </a:lnTo>
                <a:lnTo>
                  <a:pt x="5661602" y="2888477"/>
                </a:lnTo>
                <a:close/>
                <a:moveTo>
                  <a:pt x="0" y="0"/>
                </a:moveTo>
                <a:lnTo>
                  <a:pt x="5979222" y="0"/>
                </a:lnTo>
                <a:lnTo>
                  <a:pt x="5979222" y="3409948"/>
                </a:lnTo>
                <a:lnTo>
                  <a:pt x="0" y="340994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3" name="textruta 5">
            <a:extLst>
              <a:ext uri="{FF2B5EF4-FFF2-40B4-BE49-F238E27FC236}">
                <a16:creationId xmlns:a16="http://schemas.microsoft.com/office/drawing/2014/main" id="{9533C46B-F419-32AE-6A7B-6E8CBF1CFF5C}"/>
              </a:ext>
            </a:extLst>
          </p:cNvPr>
          <p:cNvSpPr txBox="1"/>
          <p:nvPr userDrawn="1"/>
        </p:nvSpPr>
        <p:spPr>
          <a:xfrm>
            <a:off x="12395260" y="0"/>
            <a:ext cx="1681523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textboxes disappears after adding or changing an image, </a:t>
            </a:r>
            <a:r>
              <a:rPr lang="en-US" sz="900" b="1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the image </a:t>
            </a:r>
            <a:r>
              <a: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use – </a:t>
            </a:r>
            <a:r>
              <a:rPr lang="en-US" sz="900" b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b="1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to back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958D1-7E71-45E1-188D-2DC3E9686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26EE1-BC44-65D4-3FD2-1C5408B63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18625-9070-56A3-18F7-F5FB2B975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9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/2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19D874-FE1F-BEBF-3842-C958FED59EEE}"/>
              </a:ext>
            </a:extLst>
          </p:cNvPr>
          <p:cNvSpPr/>
          <p:nvPr userDrawn="1"/>
        </p:nvSpPr>
        <p:spPr>
          <a:xfrm>
            <a:off x="10762594" y="5880538"/>
            <a:ext cx="1301588" cy="88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5E1A61-F20E-C244-95C8-24DC9AFF0A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2778" y="2"/>
            <a:ext cx="5984875" cy="6857999"/>
          </a:xfrm>
          <a:custGeom>
            <a:avLst/>
            <a:gdLst>
              <a:gd name="connsiteX0" fmla="*/ 4840264 w 5984875"/>
              <a:gd name="connsiteY0" fmla="*/ 6426573 h 6857999"/>
              <a:gd name="connsiteX1" fmla="*/ 4838045 w 5984875"/>
              <a:gd name="connsiteY1" fmla="*/ 6437746 h 6857999"/>
              <a:gd name="connsiteX2" fmla="*/ 4848033 w 5984875"/>
              <a:gd name="connsiteY2" fmla="*/ 6447128 h 6857999"/>
              <a:gd name="connsiteX3" fmla="*/ 4819434 w 5984875"/>
              <a:gd name="connsiteY3" fmla="*/ 6591094 h 6857999"/>
              <a:gd name="connsiteX4" fmla="*/ 4805690 w 5984875"/>
              <a:gd name="connsiteY4" fmla="*/ 6603802 h 6857999"/>
              <a:gd name="connsiteX5" fmla="*/ 4803470 w 5984875"/>
              <a:gd name="connsiteY5" fmla="*/ 6615060 h 6857999"/>
              <a:gd name="connsiteX6" fmla="*/ 4879705 w 5984875"/>
              <a:gd name="connsiteY6" fmla="*/ 6615060 h 6857999"/>
              <a:gd name="connsiteX7" fmla="*/ 4881925 w 5984875"/>
              <a:gd name="connsiteY7" fmla="*/ 6603802 h 6857999"/>
              <a:gd name="connsiteX8" fmla="*/ 4871424 w 5984875"/>
              <a:gd name="connsiteY8" fmla="*/ 6594421 h 6857999"/>
              <a:gd name="connsiteX9" fmla="*/ 4890461 w 5984875"/>
              <a:gd name="connsiteY9" fmla="*/ 6498386 h 6857999"/>
              <a:gd name="connsiteX10" fmla="*/ 4973184 w 5984875"/>
              <a:gd name="connsiteY10" fmla="*/ 6614975 h 6857999"/>
              <a:gd name="connsiteX11" fmla="*/ 5032772 w 5984875"/>
              <a:gd name="connsiteY11" fmla="*/ 6614975 h 6857999"/>
              <a:gd name="connsiteX12" fmla="*/ 5065981 w 5984875"/>
              <a:gd name="connsiteY12" fmla="*/ 6447042 h 6857999"/>
              <a:gd name="connsiteX13" fmla="*/ 5076481 w 5984875"/>
              <a:gd name="connsiteY13" fmla="*/ 6437831 h 6857999"/>
              <a:gd name="connsiteX14" fmla="*/ 5078701 w 5984875"/>
              <a:gd name="connsiteY14" fmla="*/ 6426573 h 6857999"/>
              <a:gd name="connsiteX15" fmla="*/ 5008186 w 5984875"/>
              <a:gd name="connsiteY15" fmla="*/ 6426573 h 6857999"/>
              <a:gd name="connsiteX16" fmla="*/ 5005966 w 5984875"/>
              <a:gd name="connsiteY16" fmla="*/ 6437831 h 6857999"/>
              <a:gd name="connsiteX17" fmla="*/ 5013308 w 5984875"/>
              <a:gd name="connsiteY17" fmla="*/ 6446701 h 6857999"/>
              <a:gd name="connsiteX18" fmla="*/ 4996405 w 5984875"/>
              <a:gd name="connsiteY18" fmla="*/ 6531989 h 6857999"/>
              <a:gd name="connsiteX19" fmla="*/ 4920426 w 5984875"/>
              <a:gd name="connsiteY19" fmla="*/ 6426573 h 6857999"/>
              <a:gd name="connsiteX20" fmla="*/ 5425471 w 5984875"/>
              <a:gd name="connsiteY20" fmla="*/ 6422479 h 6857999"/>
              <a:gd name="connsiteX21" fmla="*/ 5295282 w 5984875"/>
              <a:gd name="connsiteY21" fmla="*/ 6511606 h 6857999"/>
              <a:gd name="connsiteX22" fmla="*/ 5381676 w 5984875"/>
              <a:gd name="connsiteY22" fmla="*/ 6618813 h 6857999"/>
              <a:gd name="connsiteX23" fmla="*/ 5463545 w 5984875"/>
              <a:gd name="connsiteY23" fmla="*/ 6614890 h 6857999"/>
              <a:gd name="connsiteX24" fmla="*/ 5478570 w 5984875"/>
              <a:gd name="connsiteY24" fmla="*/ 6554165 h 6857999"/>
              <a:gd name="connsiteX25" fmla="*/ 5465679 w 5984875"/>
              <a:gd name="connsiteY25" fmla="*/ 6554165 h 6857999"/>
              <a:gd name="connsiteX26" fmla="*/ 5392347 w 5984875"/>
              <a:gd name="connsiteY26" fmla="*/ 6568493 h 6857999"/>
              <a:gd name="connsiteX27" fmla="*/ 5354614 w 5984875"/>
              <a:gd name="connsiteY27" fmla="*/ 6512544 h 6857999"/>
              <a:gd name="connsiteX28" fmla="*/ 5418385 w 5984875"/>
              <a:gd name="connsiteY28" fmla="*/ 6471691 h 6857999"/>
              <a:gd name="connsiteX29" fmla="*/ 5473533 w 5984875"/>
              <a:gd name="connsiteY29" fmla="*/ 6486702 h 6857999"/>
              <a:gd name="connsiteX30" fmla="*/ 5486851 w 5984875"/>
              <a:gd name="connsiteY30" fmla="*/ 6486702 h 6857999"/>
              <a:gd name="connsiteX31" fmla="*/ 5498888 w 5984875"/>
              <a:gd name="connsiteY31" fmla="*/ 6428791 h 6857999"/>
              <a:gd name="connsiteX32" fmla="*/ 5425471 w 5984875"/>
              <a:gd name="connsiteY32" fmla="*/ 6422479 h 6857999"/>
              <a:gd name="connsiteX33" fmla="*/ 5213670 w 5984875"/>
              <a:gd name="connsiteY33" fmla="*/ 6422479 h 6857999"/>
              <a:gd name="connsiteX34" fmla="*/ 5083481 w 5984875"/>
              <a:gd name="connsiteY34" fmla="*/ 6511606 h 6857999"/>
              <a:gd name="connsiteX35" fmla="*/ 5169875 w 5984875"/>
              <a:gd name="connsiteY35" fmla="*/ 6618813 h 6857999"/>
              <a:gd name="connsiteX36" fmla="*/ 5251744 w 5984875"/>
              <a:gd name="connsiteY36" fmla="*/ 6614890 h 6857999"/>
              <a:gd name="connsiteX37" fmla="*/ 5266769 w 5984875"/>
              <a:gd name="connsiteY37" fmla="*/ 6554165 h 6857999"/>
              <a:gd name="connsiteX38" fmla="*/ 5253878 w 5984875"/>
              <a:gd name="connsiteY38" fmla="*/ 6554165 h 6857999"/>
              <a:gd name="connsiteX39" fmla="*/ 5180546 w 5984875"/>
              <a:gd name="connsiteY39" fmla="*/ 6568493 h 6857999"/>
              <a:gd name="connsiteX40" fmla="*/ 5142813 w 5984875"/>
              <a:gd name="connsiteY40" fmla="*/ 6512544 h 6857999"/>
              <a:gd name="connsiteX41" fmla="*/ 5206584 w 5984875"/>
              <a:gd name="connsiteY41" fmla="*/ 6471691 h 6857999"/>
              <a:gd name="connsiteX42" fmla="*/ 5261732 w 5984875"/>
              <a:gd name="connsiteY42" fmla="*/ 6486702 h 6857999"/>
              <a:gd name="connsiteX43" fmla="*/ 5275050 w 5984875"/>
              <a:gd name="connsiteY43" fmla="*/ 6486702 h 6857999"/>
              <a:gd name="connsiteX44" fmla="*/ 5287087 w 5984875"/>
              <a:gd name="connsiteY44" fmla="*/ 6428791 h 6857999"/>
              <a:gd name="connsiteX45" fmla="*/ 5213670 w 5984875"/>
              <a:gd name="connsiteY45" fmla="*/ 6422479 h 6857999"/>
              <a:gd name="connsiteX46" fmla="*/ 5674749 w 5984875"/>
              <a:gd name="connsiteY46" fmla="*/ 6407980 h 6857999"/>
              <a:gd name="connsiteX47" fmla="*/ 5628564 w 5984875"/>
              <a:gd name="connsiteY47" fmla="*/ 6442095 h 6857999"/>
              <a:gd name="connsiteX48" fmla="*/ 5691310 w 5984875"/>
              <a:gd name="connsiteY48" fmla="*/ 6498641 h 6857999"/>
              <a:gd name="connsiteX49" fmla="*/ 5256098 w 5984875"/>
              <a:gd name="connsiteY49" fmla="*/ 6345890 h 6857999"/>
              <a:gd name="connsiteX50" fmla="*/ 5563598 w 5984875"/>
              <a:gd name="connsiteY50" fmla="*/ 6406871 h 6857999"/>
              <a:gd name="connsiteX51" fmla="*/ 5499827 w 5984875"/>
              <a:gd name="connsiteY51" fmla="*/ 6525763 h 6857999"/>
              <a:gd name="connsiteX52" fmla="*/ 5743898 w 5984875"/>
              <a:gd name="connsiteY52" fmla="*/ 6345890 h 6857999"/>
              <a:gd name="connsiteX53" fmla="*/ 5647687 w 5984875"/>
              <a:gd name="connsiteY53" fmla="*/ 6263672 h 6857999"/>
              <a:gd name="connsiteX54" fmla="*/ 5605685 w 5984875"/>
              <a:gd name="connsiteY54" fmla="*/ 6337276 h 6857999"/>
              <a:gd name="connsiteX55" fmla="*/ 5661602 w 5984875"/>
              <a:gd name="connsiteY55" fmla="*/ 6337276 h 6857999"/>
              <a:gd name="connsiteX56" fmla="*/ 0 w 5984875"/>
              <a:gd name="connsiteY56" fmla="*/ 0 h 6857999"/>
              <a:gd name="connsiteX57" fmla="*/ 5984875 w 5984875"/>
              <a:gd name="connsiteY57" fmla="*/ 0 h 6857999"/>
              <a:gd name="connsiteX58" fmla="*/ 5984875 w 5984875"/>
              <a:gd name="connsiteY58" fmla="*/ 6857999 h 6857999"/>
              <a:gd name="connsiteX59" fmla="*/ 0 w 5984875"/>
              <a:gd name="connsiteY5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984875" h="6857999">
                <a:moveTo>
                  <a:pt x="4840264" y="6426573"/>
                </a:moveTo>
                <a:lnTo>
                  <a:pt x="4838045" y="6437746"/>
                </a:lnTo>
                <a:cubicBezTo>
                  <a:pt x="4847008" y="6437746"/>
                  <a:pt x="4849399" y="6439964"/>
                  <a:pt x="4848033" y="6447128"/>
                </a:cubicBezTo>
                <a:cubicBezTo>
                  <a:pt x="4848033" y="6447128"/>
                  <a:pt x="4822507" y="6577363"/>
                  <a:pt x="4819434" y="6591094"/>
                </a:cubicBezTo>
                <a:cubicBezTo>
                  <a:pt x="4817129" y="6601158"/>
                  <a:pt x="4817129" y="6603632"/>
                  <a:pt x="4805690" y="6603802"/>
                </a:cubicBezTo>
                <a:lnTo>
                  <a:pt x="4803470" y="6615060"/>
                </a:lnTo>
                <a:lnTo>
                  <a:pt x="4879705" y="6615060"/>
                </a:lnTo>
                <a:lnTo>
                  <a:pt x="4881925" y="6603802"/>
                </a:lnTo>
                <a:cubicBezTo>
                  <a:pt x="4873814" y="6603802"/>
                  <a:pt x="4870058" y="6601414"/>
                  <a:pt x="4871424" y="6594421"/>
                </a:cubicBezTo>
                <a:lnTo>
                  <a:pt x="4890461" y="6498386"/>
                </a:lnTo>
                <a:lnTo>
                  <a:pt x="4973184" y="6614975"/>
                </a:lnTo>
                <a:lnTo>
                  <a:pt x="5032772" y="6614975"/>
                </a:lnTo>
                <a:lnTo>
                  <a:pt x="5065981" y="6447042"/>
                </a:lnTo>
                <a:cubicBezTo>
                  <a:pt x="5067262" y="6440390"/>
                  <a:pt x="5068713" y="6437831"/>
                  <a:pt x="5076481" y="6437831"/>
                </a:cubicBezTo>
                <a:lnTo>
                  <a:pt x="5078701" y="6426573"/>
                </a:lnTo>
                <a:lnTo>
                  <a:pt x="5008186" y="6426573"/>
                </a:lnTo>
                <a:lnTo>
                  <a:pt x="5005966" y="6437831"/>
                </a:lnTo>
                <a:cubicBezTo>
                  <a:pt x="5012796" y="6437831"/>
                  <a:pt x="5014418" y="6440902"/>
                  <a:pt x="5013308" y="6446701"/>
                </a:cubicBezTo>
                <a:lnTo>
                  <a:pt x="4996405" y="6531989"/>
                </a:lnTo>
                <a:lnTo>
                  <a:pt x="4920426" y="6426573"/>
                </a:lnTo>
                <a:close/>
                <a:moveTo>
                  <a:pt x="5425471" y="6422479"/>
                </a:moveTo>
                <a:cubicBezTo>
                  <a:pt x="5330711" y="6424697"/>
                  <a:pt x="5309283" y="6455315"/>
                  <a:pt x="5295282" y="6511606"/>
                </a:cubicBezTo>
                <a:cubicBezTo>
                  <a:pt x="5280514" y="6570796"/>
                  <a:pt x="5291441" y="6618813"/>
                  <a:pt x="5381676" y="6618813"/>
                </a:cubicBezTo>
                <a:cubicBezTo>
                  <a:pt x="5407970" y="6618813"/>
                  <a:pt x="5463545" y="6614890"/>
                  <a:pt x="5463545" y="6614890"/>
                </a:cubicBezTo>
                <a:lnTo>
                  <a:pt x="5478570" y="6554165"/>
                </a:lnTo>
                <a:lnTo>
                  <a:pt x="5465679" y="6554165"/>
                </a:lnTo>
                <a:cubicBezTo>
                  <a:pt x="5463545" y="6564655"/>
                  <a:pt x="5452020" y="6568493"/>
                  <a:pt x="5392347" y="6568493"/>
                </a:cubicBezTo>
                <a:cubicBezTo>
                  <a:pt x="5357004" y="6568493"/>
                  <a:pt x="5341467" y="6564826"/>
                  <a:pt x="5354614" y="6512544"/>
                </a:cubicBezTo>
                <a:cubicBezTo>
                  <a:pt x="5361614" y="6484655"/>
                  <a:pt x="5375700" y="6472714"/>
                  <a:pt x="5418385" y="6471691"/>
                </a:cubicBezTo>
                <a:cubicBezTo>
                  <a:pt x="5469350" y="6470497"/>
                  <a:pt x="5475412" y="6477149"/>
                  <a:pt x="5473533" y="6486702"/>
                </a:cubicBezTo>
                <a:lnTo>
                  <a:pt x="5486851" y="6486702"/>
                </a:lnTo>
                <a:lnTo>
                  <a:pt x="5498888" y="6428791"/>
                </a:lnTo>
                <a:cubicBezTo>
                  <a:pt x="5498888" y="6428791"/>
                  <a:pt x="5455350" y="6421712"/>
                  <a:pt x="5425471" y="6422479"/>
                </a:cubicBezTo>
                <a:close/>
                <a:moveTo>
                  <a:pt x="5213670" y="6422479"/>
                </a:moveTo>
                <a:cubicBezTo>
                  <a:pt x="5118910" y="6424697"/>
                  <a:pt x="5097482" y="6455315"/>
                  <a:pt x="5083481" y="6511606"/>
                </a:cubicBezTo>
                <a:cubicBezTo>
                  <a:pt x="5068713" y="6570796"/>
                  <a:pt x="5079640" y="6618813"/>
                  <a:pt x="5169875" y="6618813"/>
                </a:cubicBezTo>
                <a:cubicBezTo>
                  <a:pt x="5196169" y="6618813"/>
                  <a:pt x="5251744" y="6614890"/>
                  <a:pt x="5251744" y="6614890"/>
                </a:cubicBezTo>
                <a:lnTo>
                  <a:pt x="5266769" y="6554165"/>
                </a:lnTo>
                <a:lnTo>
                  <a:pt x="5253878" y="6554165"/>
                </a:lnTo>
                <a:cubicBezTo>
                  <a:pt x="5251915" y="6564740"/>
                  <a:pt x="5240219" y="6568493"/>
                  <a:pt x="5180546" y="6568493"/>
                </a:cubicBezTo>
                <a:cubicBezTo>
                  <a:pt x="5145203" y="6568493"/>
                  <a:pt x="5129666" y="6564826"/>
                  <a:pt x="5142813" y="6512544"/>
                </a:cubicBezTo>
                <a:cubicBezTo>
                  <a:pt x="5149813" y="6484655"/>
                  <a:pt x="5163899" y="6472714"/>
                  <a:pt x="5206584" y="6471691"/>
                </a:cubicBezTo>
                <a:cubicBezTo>
                  <a:pt x="5257549" y="6470497"/>
                  <a:pt x="5263611" y="6477149"/>
                  <a:pt x="5261732" y="6486702"/>
                </a:cubicBezTo>
                <a:lnTo>
                  <a:pt x="5275050" y="6486702"/>
                </a:lnTo>
                <a:lnTo>
                  <a:pt x="5287087" y="6428791"/>
                </a:lnTo>
                <a:cubicBezTo>
                  <a:pt x="5287087" y="6428791"/>
                  <a:pt x="5243549" y="6421712"/>
                  <a:pt x="5213670" y="6422479"/>
                </a:cubicBezTo>
                <a:close/>
                <a:moveTo>
                  <a:pt x="5674749" y="6407980"/>
                </a:moveTo>
                <a:lnTo>
                  <a:pt x="5628564" y="6442095"/>
                </a:lnTo>
                <a:lnTo>
                  <a:pt x="5691310" y="6498641"/>
                </a:lnTo>
                <a:close/>
                <a:moveTo>
                  <a:pt x="5256098" y="6345890"/>
                </a:moveTo>
                <a:lnTo>
                  <a:pt x="5563598" y="6406871"/>
                </a:lnTo>
                <a:lnTo>
                  <a:pt x="5499827" y="6525763"/>
                </a:lnTo>
                <a:lnTo>
                  <a:pt x="5743898" y="6345890"/>
                </a:lnTo>
                <a:close/>
                <a:moveTo>
                  <a:pt x="5647687" y="6263672"/>
                </a:moveTo>
                <a:lnTo>
                  <a:pt x="5605685" y="6337276"/>
                </a:lnTo>
                <a:lnTo>
                  <a:pt x="5661602" y="6337276"/>
                </a:lnTo>
                <a:close/>
                <a:moveTo>
                  <a:pt x="0" y="0"/>
                </a:moveTo>
                <a:lnTo>
                  <a:pt x="5984875" y="0"/>
                </a:lnTo>
                <a:lnTo>
                  <a:pt x="598487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3A995DD-1AAD-E54B-899D-A6FB771942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600" y="2030400"/>
            <a:ext cx="5248993" cy="3779850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97031CC-5CEB-3F41-898E-1D1205279C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29375" y="6631200"/>
            <a:ext cx="4076700" cy="1908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A69FE45-B18D-0547-AAFD-98C5824B85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401" y="518400"/>
            <a:ext cx="5248792" cy="95623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Add a headline</a:t>
            </a:r>
          </a:p>
          <a:p>
            <a:pPr lvl="1"/>
            <a:r>
              <a:rPr lang="en-US" noProof="0"/>
              <a:t>Add sub header</a:t>
            </a:r>
          </a:p>
        </p:txBody>
      </p:sp>
      <p:grpSp>
        <p:nvGrpSpPr>
          <p:cNvPr id="17" name="Group 42">
            <a:extLst>
              <a:ext uri="{FF2B5EF4-FFF2-40B4-BE49-F238E27FC236}">
                <a16:creationId xmlns:a16="http://schemas.microsoft.com/office/drawing/2014/main" id="{BDBAF4BB-89D3-6C43-8393-905ABA6EC2EC}"/>
              </a:ext>
            </a:extLst>
          </p:cNvPr>
          <p:cNvGrpSpPr/>
          <p:nvPr userDrawn="1"/>
        </p:nvGrpSpPr>
        <p:grpSpPr>
          <a:xfrm>
            <a:off x="12395260" y="783457"/>
            <a:ext cx="1681523" cy="1615827"/>
            <a:chOff x="12395260" y="2295907"/>
            <a:chExt cx="1681523" cy="1615827"/>
          </a:xfrm>
        </p:grpSpPr>
        <p:sp>
          <p:nvSpPr>
            <p:cNvPr id="18" name="textruta 12">
              <a:extLst>
                <a:ext uri="{FF2B5EF4-FFF2-40B4-BE49-F238E27FC236}">
                  <a16:creationId xmlns:a16="http://schemas.microsoft.com/office/drawing/2014/main" id="{A70534DE-1C7B-E442-ABFF-DFED1E651E18}"/>
                </a:ext>
              </a:extLst>
            </p:cNvPr>
            <p:cNvSpPr txBox="1"/>
            <p:nvPr userDrawn="1"/>
          </p:nvSpPr>
          <p:spPr>
            <a:xfrm>
              <a:off x="12395260" y="2295907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subheader,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DB2D6552-801B-9E4D-9EB4-181133E34A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20" name="Oval 4">
              <a:extLst>
                <a:ext uri="{FF2B5EF4-FFF2-40B4-BE49-F238E27FC236}">
                  <a16:creationId xmlns:a16="http://schemas.microsoft.com/office/drawing/2014/main" id="{A3C9CA06-D555-8A4D-9765-3A8352EB4132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21" name="Connector: Elbow 131">
              <a:extLst>
                <a:ext uri="{FF2B5EF4-FFF2-40B4-BE49-F238E27FC236}">
                  <a16:creationId xmlns:a16="http://schemas.microsoft.com/office/drawing/2014/main" id="{F5F2C1D8-AA93-1B4D-ADDC-AFCD83FF5C33}"/>
                </a:ext>
              </a:extLst>
            </p:cNvPr>
            <p:cNvCxnSpPr>
              <a:cxnSpLocks/>
              <a:endCxn id="20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ruta 5">
            <a:extLst>
              <a:ext uri="{FF2B5EF4-FFF2-40B4-BE49-F238E27FC236}">
                <a16:creationId xmlns:a16="http://schemas.microsoft.com/office/drawing/2014/main" id="{07C6AF46-2D86-E0B2-A0BF-15446324B201}"/>
              </a:ext>
            </a:extLst>
          </p:cNvPr>
          <p:cNvSpPr txBox="1"/>
          <p:nvPr userDrawn="1"/>
        </p:nvSpPr>
        <p:spPr>
          <a:xfrm>
            <a:off x="12395260" y="0"/>
            <a:ext cx="1681523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textboxes disappears after adding or changing an image, </a:t>
            </a:r>
            <a:r>
              <a:rPr lang="en-US" sz="900" b="1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the image </a:t>
            </a:r>
            <a:r>
              <a: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use – </a:t>
            </a:r>
            <a:r>
              <a:rPr lang="en-US" sz="900" b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b="1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to back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D5983-4F34-5E97-1B6F-E635BE8905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9F1D6-525F-D530-E6A7-36295693E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8E56F-624F-CFD4-E268-7B6573B76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1/4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04BBE2-05F2-9D74-A00D-01A9E4E25223}"/>
              </a:ext>
            </a:extLst>
          </p:cNvPr>
          <p:cNvSpPr/>
          <p:nvPr userDrawn="1"/>
        </p:nvSpPr>
        <p:spPr>
          <a:xfrm>
            <a:off x="10762594" y="5880538"/>
            <a:ext cx="1321252" cy="893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0BCB144-E786-D245-B35C-C141811DDDF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12778" y="3448800"/>
            <a:ext cx="5979222" cy="3409948"/>
          </a:xfrm>
          <a:custGeom>
            <a:avLst/>
            <a:gdLst>
              <a:gd name="connsiteX0" fmla="*/ 4840264 w 5979222"/>
              <a:gd name="connsiteY0" fmla="*/ 2977774 h 3409948"/>
              <a:gd name="connsiteX1" fmla="*/ 4838045 w 5979222"/>
              <a:gd name="connsiteY1" fmla="*/ 2988947 h 3409948"/>
              <a:gd name="connsiteX2" fmla="*/ 4848033 w 5979222"/>
              <a:gd name="connsiteY2" fmla="*/ 2998329 h 3409948"/>
              <a:gd name="connsiteX3" fmla="*/ 4819434 w 5979222"/>
              <a:gd name="connsiteY3" fmla="*/ 3142295 h 3409948"/>
              <a:gd name="connsiteX4" fmla="*/ 4805690 w 5979222"/>
              <a:gd name="connsiteY4" fmla="*/ 3155003 h 3409948"/>
              <a:gd name="connsiteX5" fmla="*/ 4803470 w 5979222"/>
              <a:gd name="connsiteY5" fmla="*/ 3166261 h 3409948"/>
              <a:gd name="connsiteX6" fmla="*/ 4879705 w 5979222"/>
              <a:gd name="connsiteY6" fmla="*/ 3166261 h 3409948"/>
              <a:gd name="connsiteX7" fmla="*/ 4881925 w 5979222"/>
              <a:gd name="connsiteY7" fmla="*/ 3155003 h 3409948"/>
              <a:gd name="connsiteX8" fmla="*/ 4871424 w 5979222"/>
              <a:gd name="connsiteY8" fmla="*/ 3145622 h 3409948"/>
              <a:gd name="connsiteX9" fmla="*/ 4890461 w 5979222"/>
              <a:gd name="connsiteY9" fmla="*/ 3049587 h 3409948"/>
              <a:gd name="connsiteX10" fmla="*/ 4973184 w 5979222"/>
              <a:gd name="connsiteY10" fmla="*/ 3166176 h 3409948"/>
              <a:gd name="connsiteX11" fmla="*/ 5032772 w 5979222"/>
              <a:gd name="connsiteY11" fmla="*/ 3166176 h 3409948"/>
              <a:gd name="connsiteX12" fmla="*/ 5065981 w 5979222"/>
              <a:gd name="connsiteY12" fmla="*/ 2998243 h 3409948"/>
              <a:gd name="connsiteX13" fmla="*/ 5076481 w 5979222"/>
              <a:gd name="connsiteY13" fmla="*/ 2989032 h 3409948"/>
              <a:gd name="connsiteX14" fmla="*/ 5078701 w 5979222"/>
              <a:gd name="connsiteY14" fmla="*/ 2977774 h 3409948"/>
              <a:gd name="connsiteX15" fmla="*/ 5008186 w 5979222"/>
              <a:gd name="connsiteY15" fmla="*/ 2977774 h 3409948"/>
              <a:gd name="connsiteX16" fmla="*/ 5005966 w 5979222"/>
              <a:gd name="connsiteY16" fmla="*/ 2989032 h 3409948"/>
              <a:gd name="connsiteX17" fmla="*/ 5013308 w 5979222"/>
              <a:gd name="connsiteY17" fmla="*/ 2997902 h 3409948"/>
              <a:gd name="connsiteX18" fmla="*/ 4996405 w 5979222"/>
              <a:gd name="connsiteY18" fmla="*/ 3083190 h 3409948"/>
              <a:gd name="connsiteX19" fmla="*/ 4920426 w 5979222"/>
              <a:gd name="connsiteY19" fmla="*/ 2977774 h 3409948"/>
              <a:gd name="connsiteX20" fmla="*/ 5425471 w 5979222"/>
              <a:gd name="connsiteY20" fmla="*/ 2973680 h 3409948"/>
              <a:gd name="connsiteX21" fmla="*/ 5295282 w 5979222"/>
              <a:gd name="connsiteY21" fmla="*/ 3062807 h 3409948"/>
              <a:gd name="connsiteX22" fmla="*/ 5381676 w 5979222"/>
              <a:gd name="connsiteY22" fmla="*/ 3170014 h 3409948"/>
              <a:gd name="connsiteX23" fmla="*/ 5463545 w 5979222"/>
              <a:gd name="connsiteY23" fmla="*/ 3166091 h 3409948"/>
              <a:gd name="connsiteX24" fmla="*/ 5478570 w 5979222"/>
              <a:gd name="connsiteY24" fmla="*/ 3105366 h 3409948"/>
              <a:gd name="connsiteX25" fmla="*/ 5465679 w 5979222"/>
              <a:gd name="connsiteY25" fmla="*/ 3105366 h 3409948"/>
              <a:gd name="connsiteX26" fmla="*/ 5392347 w 5979222"/>
              <a:gd name="connsiteY26" fmla="*/ 3119694 h 3409948"/>
              <a:gd name="connsiteX27" fmla="*/ 5354614 w 5979222"/>
              <a:gd name="connsiteY27" fmla="*/ 3063745 h 3409948"/>
              <a:gd name="connsiteX28" fmla="*/ 5418385 w 5979222"/>
              <a:gd name="connsiteY28" fmla="*/ 3022892 h 3409948"/>
              <a:gd name="connsiteX29" fmla="*/ 5473533 w 5979222"/>
              <a:gd name="connsiteY29" fmla="*/ 3037903 h 3409948"/>
              <a:gd name="connsiteX30" fmla="*/ 5486851 w 5979222"/>
              <a:gd name="connsiteY30" fmla="*/ 3037903 h 3409948"/>
              <a:gd name="connsiteX31" fmla="*/ 5498888 w 5979222"/>
              <a:gd name="connsiteY31" fmla="*/ 2979992 h 3409948"/>
              <a:gd name="connsiteX32" fmla="*/ 5425471 w 5979222"/>
              <a:gd name="connsiteY32" fmla="*/ 2973680 h 3409948"/>
              <a:gd name="connsiteX33" fmla="*/ 5213670 w 5979222"/>
              <a:gd name="connsiteY33" fmla="*/ 2973680 h 3409948"/>
              <a:gd name="connsiteX34" fmla="*/ 5083481 w 5979222"/>
              <a:gd name="connsiteY34" fmla="*/ 3062807 h 3409948"/>
              <a:gd name="connsiteX35" fmla="*/ 5169875 w 5979222"/>
              <a:gd name="connsiteY35" fmla="*/ 3170014 h 3409948"/>
              <a:gd name="connsiteX36" fmla="*/ 5251744 w 5979222"/>
              <a:gd name="connsiteY36" fmla="*/ 3166091 h 3409948"/>
              <a:gd name="connsiteX37" fmla="*/ 5266769 w 5979222"/>
              <a:gd name="connsiteY37" fmla="*/ 3105366 h 3409948"/>
              <a:gd name="connsiteX38" fmla="*/ 5253878 w 5979222"/>
              <a:gd name="connsiteY38" fmla="*/ 3105366 h 3409948"/>
              <a:gd name="connsiteX39" fmla="*/ 5180546 w 5979222"/>
              <a:gd name="connsiteY39" fmla="*/ 3119694 h 3409948"/>
              <a:gd name="connsiteX40" fmla="*/ 5142813 w 5979222"/>
              <a:gd name="connsiteY40" fmla="*/ 3063745 h 3409948"/>
              <a:gd name="connsiteX41" fmla="*/ 5206584 w 5979222"/>
              <a:gd name="connsiteY41" fmla="*/ 3022892 h 3409948"/>
              <a:gd name="connsiteX42" fmla="*/ 5261732 w 5979222"/>
              <a:gd name="connsiteY42" fmla="*/ 3037903 h 3409948"/>
              <a:gd name="connsiteX43" fmla="*/ 5275050 w 5979222"/>
              <a:gd name="connsiteY43" fmla="*/ 3037903 h 3409948"/>
              <a:gd name="connsiteX44" fmla="*/ 5287087 w 5979222"/>
              <a:gd name="connsiteY44" fmla="*/ 2979992 h 3409948"/>
              <a:gd name="connsiteX45" fmla="*/ 5213670 w 5979222"/>
              <a:gd name="connsiteY45" fmla="*/ 2973680 h 3409948"/>
              <a:gd name="connsiteX46" fmla="*/ 5674749 w 5979222"/>
              <a:gd name="connsiteY46" fmla="*/ 2959181 h 3409948"/>
              <a:gd name="connsiteX47" fmla="*/ 5628564 w 5979222"/>
              <a:gd name="connsiteY47" fmla="*/ 2993296 h 3409948"/>
              <a:gd name="connsiteX48" fmla="*/ 5691310 w 5979222"/>
              <a:gd name="connsiteY48" fmla="*/ 3049842 h 3409948"/>
              <a:gd name="connsiteX49" fmla="*/ 5256098 w 5979222"/>
              <a:gd name="connsiteY49" fmla="*/ 2897091 h 3409948"/>
              <a:gd name="connsiteX50" fmla="*/ 5563598 w 5979222"/>
              <a:gd name="connsiteY50" fmla="*/ 2958072 h 3409948"/>
              <a:gd name="connsiteX51" fmla="*/ 5499827 w 5979222"/>
              <a:gd name="connsiteY51" fmla="*/ 3076964 h 3409948"/>
              <a:gd name="connsiteX52" fmla="*/ 5743898 w 5979222"/>
              <a:gd name="connsiteY52" fmla="*/ 2897091 h 3409948"/>
              <a:gd name="connsiteX53" fmla="*/ 5647687 w 5979222"/>
              <a:gd name="connsiteY53" fmla="*/ 2814873 h 3409948"/>
              <a:gd name="connsiteX54" fmla="*/ 5605685 w 5979222"/>
              <a:gd name="connsiteY54" fmla="*/ 2888477 h 3409948"/>
              <a:gd name="connsiteX55" fmla="*/ 5661602 w 5979222"/>
              <a:gd name="connsiteY55" fmla="*/ 2888477 h 3409948"/>
              <a:gd name="connsiteX56" fmla="*/ 0 w 5979222"/>
              <a:gd name="connsiteY56" fmla="*/ 0 h 3409948"/>
              <a:gd name="connsiteX57" fmla="*/ 5979222 w 5979222"/>
              <a:gd name="connsiteY57" fmla="*/ 0 h 3409948"/>
              <a:gd name="connsiteX58" fmla="*/ 5979222 w 5979222"/>
              <a:gd name="connsiteY58" fmla="*/ 3409948 h 3409948"/>
              <a:gd name="connsiteX59" fmla="*/ 0 w 5979222"/>
              <a:gd name="connsiteY59" fmla="*/ 3409948 h 340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979222" h="3409948">
                <a:moveTo>
                  <a:pt x="4840264" y="2977774"/>
                </a:moveTo>
                <a:lnTo>
                  <a:pt x="4838045" y="2988947"/>
                </a:lnTo>
                <a:cubicBezTo>
                  <a:pt x="4847008" y="2988947"/>
                  <a:pt x="4849399" y="2991165"/>
                  <a:pt x="4848033" y="2998329"/>
                </a:cubicBezTo>
                <a:cubicBezTo>
                  <a:pt x="4848033" y="2998329"/>
                  <a:pt x="4822507" y="3128564"/>
                  <a:pt x="4819434" y="3142295"/>
                </a:cubicBezTo>
                <a:cubicBezTo>
                  <a:pt x="4817129" y="3152359"/>
                  <a:pt x="4817129" y="3154833"/>
                  <a:pt x="4805690" y="3155003"/>
                </a:cubicBezTo>
                <a:lnTo>
                  <a:pt x="4803470" y="3166261"/>
                </a:lnTo>
                <a:lnTo>
                  <a:pt x="4879705" y="3166261"/>
                </a:lnTo>
                <a:lnTo>
                  <a:pt x="4881925" y="3155003"/>
                </a:lnTo>
                <a:cubicBezTo>
                  <a:pt x="4873814" y="3155003"/>
                  <a:pt x="4870058" y="3152615"/>
                  <a:pt x="4871424" y="3145622"/>
                </a:cubicBezTo>
                <a:lnTo>
                  <a:pt x="4890461" y="3049587"/>
                </a:lnTo>
                <a:lnTo>
                  <a:pt x="4973184" y="3166176"/>
                </a:lnTo>
                <a:lnTo>
                  <a:pt x="5032772" y="3166176"/>
                </a:lnTo>
                <a:lnTo>
                  <a:pt x="5065981" y="2998243"/>
                </a:lnTo>
                <a:cubicBezTo>
                  <a:pt x="5067262" y="2991591"/>
                  <a:pt x="5068713" y="2989032"/>
                  <a:pt x="5076481" y="2989032"/>
                </a:cubicBezTo>
                <a:lnTo>
                  <a:pt x="5078701" y="2977774"/>
                </a:lnTo>
                <a:lnTo>
                  <a:pt x="5008186" y="2977774"/>
                </a:lnTo>
                <a:lnTo>
                  <a:pt x="5005966" y="2989032"/>
                </a:lnTo>
                <a:cubicBezTo>
                  <a:pt x="5012796" y="2989032"/>
                  <a:pt x="5014418" y="2992103"/>
                  <a:pt x="5013308" y="2997902"/>
                </a:cubicBezTo>
                <a:lnTo>
                  <a:pt x="4996405" y="3083190"/>
                </a:lnTo>
                <a:lnTo>
                  <a:pt x="4920426" y="2977774"/>
                </a:lnTo>
                <a:close/>
                <a:moveTo>
                  <a:pt x="5425471" y="2973680"/>
                </a:moveTo>
                <a:cubicBezTo>
                  <a:pt x="5330711" y="2975898"/>
                  <a:pt x="5309283" y="3006516"/>
                  <a:pt x="5295282" y="3062807"/>
                </a:cubicBezTo>
                <a:cubicBezTo>
                  <a:pt x="5280514" y="3121997"/>
                  <a:pt x="5291441" y="3170014"/>
                  <a:pt x="5381676" y="3170014"/>
                </a:cubicBezTo>
                <a:cubicBezTo>
                  <a:pt x="5407970" y="3170014"/>
                  <a:pt x="5463545" y="3166091"/>
                  <a:pt x="5463545" y="3166091"/>
                </a:cubicBezTo>
                <a:lnTo>
                  <a:pt x="5478570" y="3105366"/>
                </a:lnTo>
                <a:lnTo>
                  <a:pt x="5465679" y="3105366"/>
                </a:lnTo>
                <a:cubicBezTo>
                  <a:pt x="5463545" y="3115856"/>
                  <a:pt x="5452020" y="3119694"/>
                  <a:pt x="5392347" y="3119694"/>
                </a:cubicBezTo>
                <a:cubicBezTo>
                  <a:pt x="5357004" y="3119694"/>
                  <a:pt x="5341467" y="3116027"/>
                  <a:pt x="5354614" y="3063745"/>
                </a:cubicBezTo>
                <a:cubicBezTo>
                  <a:pt x="5361614" y="3035856"/>
                  <a:pt x="5375700" y="3023915"/>
                  <a:pt x="5418385" y="3022892"/>
                </a:cubicBezTo>
                <a:cubicBezTo>
                  <a:pt x="5469350" y="3021698"/>
                  <a:pt x="5475412" y="3028350"/>
                  <a:pt x="5473533" y="3037903"/>
                </a:cubicBezTo>
                <a:lnTo>
                  <a:pt x="5486851" y="3037903"/>
                </a:lnTo>
                <a:lnTo>
                  <a:pt x="5498888" y="2979992"/>
                </a:lnTo>
                <a:cubicBezTo>
                  <a:pt x="5498888" y="2979992"/>
                  <a:pt x="5455350" y="2972913"/>
                  <a:pt x="5425471" y="2973680"/>
                </a:cubicBezTo>
                <a:close/>
                <a:moveTo>
                  <a:pt x="5213670" y="2973680"/>
                </a:moveTo>
                <a:cubicBezTo>
                  <a:pt x="5118910" y="2975898"/>
                  <a:pt x="5097482" y="3006516"/>
                  <a:pt x="5083481" y="3062807"/>
                </a:cubicBezTo>
                <a:cubicBezTo>
                  <a:pt x="5068713" y="3121997"/>
                  <a:pt x="5079640" y="3170014"/>
                  <a:pt x="5169875" y="3170014"/>
                </a:cubicBezTo>
                <a:cubicBezTo>
                  <a:pt x="5196169" y="3170014"/>
                  <a:pt x="5251744" y="3166091"/>
                  <a:pt x="5251744" y="3166091"/>
                </a:cubicBezTo>
                <a:lnTo>
                  <a:pt x="5266769" y="3105366"/>
                </a:lnTo>
                <a:lnTo>
                  <a:pt x="5253878" y="3105366"/>
                </a:lnTo>
                <a:cubicBezTo>
                  <a:pt x="5251915" y="3115941"/>
                  <a:pt x="5240219" y="3119694"/>
                  <a:pt x="5180546" y="3119694"/>
                </a:cubicBezTo>
                <a:cubicBezTo>
                  <a:pt x="5145203" y="3119694"/>
                  <a:pt x="5129666" y="3116027"/>
                  <a:pt x="5142813" y="3063745"/>
                </a:cubicBezTo>
                <a:cubicBezTo>
                  <a:pt x="5149813" y="3035856"/>
                  <a:pt x="5163899" y="3023915"/>
                  <a:pt x="5206584" y="3022892"/>
                </a:cubicBezTo>
                <a:cubicBezTo>
                  <a:pt x="5257549" y="3021698"/>
                  <a:pt x="5263611" y="3028350"/>
                  <a:pt x="5261732" y="3037903"/>
                </a:cubicBezTo>
                <a:lnTo>
                  <a:pt x="5275050" y="3037903"/>
                </a:lnTo>
                <a:lnTo>
                  <a:pt x="5287087" y="2979992"/>
                </a:lnTo>
                <a:cubicBezTo>
                  <a:pt x="5287087" y="2979992"/>
                  <a:pt x="5243549" y="2972913"/>
                  <a:pt x="5213670" y="2973680"/>
                </a:cubicBezTo>
                <a:close/>
                <a:moveTo>
                  <a:pt x="5674749" y="2959181"/>
                </a:moveTo>
                <a:lnTo>
                  <a:pt x="5628564" y="2993296"/>
                </a:lnTo>
                <a:lnTo>
                  <a:pt x="5691310" y="3049842"/>
                </a:lnTo>
                <a:close/>
                <a:moveTo>
                  <a:pt x="5256098" y="2897091"/>
                </a:moveTo>
                <a:lnTo>
                  <a:pt x="5563598" y="2958072"/>
                </a:lnTo>
                <a:lnTo>
                  <a:pt x="5499827" y="3076964"/>
                </a:lnTo>
                <a:lnTo>
                  <a:pt x="5743898" y="2897091"/>
                </a:lnTo>
                <a:close/>
                <a:moveTo>
                  <a:pt x="5647687" y="2814873"/>
                </a:moveTo>
                <a:lnTo>
                  <a:pt x="5605685" y="2888477"/>
                </a:lnTo>
                <a:lnTo>
                  <a:pt x="5661602" y="2888477"/>
                </a:lnTo>
                <a:close/>
                <a:moveTo>
                  <a:pt x="0" y="0"/>
                </a:moveTo>
                <a:lnTo>
                  <a:pt x="5979222" y="0"/>
                </a:lnTo>
                <a:lnTo>
                  <a:pt x="5979222" y="3409948"/>
                </a:lnTo>
                <a:lnTo>
                  <a:pt x="0" y="340994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9" name="textruta 5">
            <a:extLst>
              <a:ext uri="{FF2B5EF4-FFF2-40B4-BE49-F238E27FC236}">
                <a16:creationId xmlns:a16="http://schemas.microsoft.com/office/drawing/2014/main" id="{F2419698-7C13-784D-A968-8A19AFFFEA93}"/>
              </a:ext>
            </a:extLst>
          </p:cNvPr>
          <p:cNvSpPr txBox="1"/>
          <p:nvPr userDrawn="1"/>
        </p:nvSpPr>
        <p:spPr>
          <a:xfrm>
            <a:off x="12395260" y="0"/>
            <a:ext cx="1681523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textboxes disappears after adding or changing an image, </a:t>
            </a:r>
            <a:r>
              <a:rPr lang="en-US" sz="900" b="1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the image </a:t>
            </a:r>
            <a:r>
              <a: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use – </a:t>
            </a:r>
            <a:r>
              <a:rPr lang="en-US" sz="900" b="1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b="1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to back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08295B3-8085-2843-A587-25A2ABAE42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2778" y="2"/>
            <a:ext cx="5979222" cy="3409948"/>
          </a:xfrm>
          <a:solidFill>
            <a:schemeClr val="bg2"/>
          </a:solidFill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41A8AE1E-8C73-5443-9A2E-32D556D348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600" y="2030400"/>
            <a:ext cx="5248792" cy="3779850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C872502-DCF4-6244-98B5-C19A4DC7EE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29375" y="6631200"/>
            <a:ext cx="4076700" cy="1908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55FFDC9-F276-7344-9EF5-E372195721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9375" y="3045489"/>
            <a:ext cx="4076700" cy="1908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EDB7D088-C13A-A040-B83A-7D10BDA3B9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401" y="518400"/>
            <a:ext cx="5248792" cy="95623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Add a headline</a:t>
            </a:r>
          </a:p>
          <a:p>
            <a:pPr lvl="1"/>
            <a:r>
              <a:rPr lang="en-US" noProof="0"/>
              <a:t>Add sub header</a:t>
            </a:r>
          </a:p>
        </p:txBody>
      </p:sp>
      <p:grpSp>
        <p:nvGrpSpPr>
          <p:cNvPr id="22" name="Group 42">
            <a:extLst>
              <a:ext uri="{FF2B5EF4-FFF2-40B4-BE49-F238E27FC236}">
                <a16:creationId xmlns:a16="http://schemas.microsoft.com/office/drawing/2014/main" id="{13D54809-C162-F94C-A322-0D4FE2C98952}"/>
              </a:ext>
            </a:extLst>
          </p:cNvPr>
          <p:cNvGrpSpPr/>
          <p:nvPr userDrawn="1"/>
        </p:nvGrpSpPr>
        <p:grpSpPr>
          <a:xfrm>
            <a:off x="12395260" y="789123"/>
            <a:ext cx="1681523" cy="1615827"/>
            <a:chOff x="12395260" y="2295907"/>
            <a:chExt cx="1681523" cy="1615827"/>
          </a:xfrm>
        </p:grpSpPr>
        <p:sp>
          <p:nvSpPr>
            <p:cNvPr id="23" name="textruta 12">
              <a:extLst>
                <a:ext uri="{FF2B5EF4-FFF2-40B4-BE49-F238E27FC236}">
                  <a16:creationId xmlns:a16="http://schemas.microsoft.com/office/drawing/2014/main" id="{602098F5-0611-FB41-9039-1A94D714872A}"/>
                </a:ext>
              </a:extLst>
            </p:cNvPr>
            <p:cNvSpPr txBox="1"/>
            <p:nvPr userDrawn="1"/>
          </p:nvSpPr>
          <p:spPr>
            <a:xfrm>
              <a:off x="12395260" y="2295907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subheader,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52A483A9-8FDD-4941-95C2-87725F67BF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25" name="Oval 4">
              <a:extLst>
                <a:ext uri="{FF2B5EF4-FFF2-40B4-BE49-F238E27FC236}">
                  <a16:creationId xmlns:a16="http://schemas.microsoft.com/office/drawing/2014/main" id="{97B7BF3A-ECBE-FB42-87B0-7A86D2F04588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27" name="Connector: Elbow 131">
              <a:extLst>
                <a:ext uri="{FF2B5EF4-FFF2-40B4-BE49-F238E27FC236}">
                  <a16:creationId xmlns:a16="http://schemas.microsoft.com/office/drawing/2014/main" id="{AF6EC6DE-1DFB-BB4A-9391-E87FA84269C2}"/>
                </a:ext>
              </a:extLst>
            </p:cNvPr>
            <p:cNvCxnSpPr>
              <a:cxnSpLocks/>
              <a:endCxn id="25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246B91C-191A-F91C-4954-EB85CFD247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D697F8-EEBA-A6A0-599A-0A148F8B2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C18AA13-B079-B142-BF3F-64C3DDC5D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/4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2400DF-FA22-1BAE-2E09-42DE68D73966}"/>
              </a:ext>
            </a:extLst>
          </p:cNvPr>
          <p:cNvSpPr/>
          <p:nvPr userDrawn="1"/>
        </p:nvSpPr>
        <p:spPr>
          <a:xfrm>
            <a:off x="10762594" y="5880538"/>
            <a:ext cx="1321252" cy="88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D6F39C7F-FAD1-2A4D-A25D-C08A8AF839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74150" y="0"/>
            <a:ext cx="3123503" cy="6857998"/>
          </a:xfrm>
          <a:custGeom>
            <a:avLst/>
            <a:gdLst>
              <a:gd name="connsiteX0" fmla="*/ 1978892 w 3123503"/>
              <a:gd name="connsiteY0" fmla="*/ 6426574 h 6857998"/>
              <a:gd name="connsiteX1" fmla="*/ 1976673 w 3123503"/>
              <a:gd name="connsiteY1" fmla="*/ 6437747 h 6857998"/>
              <a:gd name="connsiteX2" fmla="*/ 1986661 w 3123503"/>
              <a:gd name="connsiteY2" fmla="*/ 6447129 h 6857998"/>
              <a:gd name="connsiteX3" fmla="*/ 1958062 w 3123503"/>
              <a:gd name="connsiteY3" fmla="*/ 6591095 h 6857998"/>
              <a:gd name="connsiteX4" fmla="*/ 1944318 w 3123503"/>
              <a:gd name="connsiteY4" fmla="*/ 6603803 h 6857998"/>
              <a:gd name="connsiteX5" fmla="*/ 1942098 w 3123503"/>
              <a:gd name="connsiteY5" fmla="*/ 6615061 h 6857998"/>
              <a:gd name="connsiteX6" fmla="*/ 2018333 w 3123503"/>
              <a:gd name="connsiteY6" fmla="*/ 6615061 h 6857998"/>
              <a:gd name="connsiteX7" fmla="*/ 2020553 w 3123503"/>
              <a:gd name="connsiteY7" fmla="*/ 6603803 h 6857998"/>
              <a:gd name="connsiteX8" fmla="*/ 2010052 w 3123503"/>
              <a:gd name="connsiteY8" fmla="*/ 6594422 h 6857998"/>
              <a:gd name="connsiteX9" fmla="*/ 2029089 w 3123503"/>
              <a:gd name="connsiteY9" fmla="*/ 6498387 h 6857998"/>
              <a:gd name="connsiteX10" fmla="*/ 2111812 w 3123503"/>
              <a:gd name="connsiteY10" fmla="*/ 6614976 h 6857998"/>
              <a:gd name="connsiteX11" fmla="*/ 2171400 w 3123503"/>
              <a:gd name="connsiteY11" fmla="*/ 6614976 h 6857998"/>
              <a:gd name="connsiteX12" fmla="*/ 2204609 w 3123503"/>
              <a:gd name="connsiteY12" fmla="*/ 6447043 h 6857998"/>
              <a:gd name="connsiteX13" fmla="*/ 2215109 w 3123503"/>
              <a:gd name="connsiteY13" fmla="*/ 6437832 h 6857998"/>
              <a:gd name="connsiteX14" fmla="*/ 2217329 w 3123503"/>
              <a:gd name="connsiteY14" fmla="*/ 6426574 h 6857998"/>
              <a:gd name="connsiteX15" fmla="*/ 2146814 w 3123503"/>
              <a:gd name="connsiteY15" fmla="*/ 6426574 h 6857998"/>
              <a:gd name="connsiteX16" fmla="*/ 2144594 w 3123503"/>
              <a:gd name="connsiteY16" fmla="*/ 6437832 h 6857998"/>
              <a:gd name="connsiteX17" fmla="*/ 2151936 w 3123503"/>
              <a:gd name="connsiteY17" fmla="*/ 6446702 h 6857998"/>
              <a:gd name="connsiteX18" fmla="*/ 2135033 w 3123503"/>
              <a:gd name="connsiteY18" fmla="*/ 6531990 h 6857998"/>
              <a:gd name="connsiteX19" fmla="*/ 2059054 w 3123503"/>
              <a:gd name="connsiteY19" fmla="*/ 6426574 h 6857998"/>
              <a:gd name="connsiteX20" fmla="*/ 2564099 w 3123503"/>
              <a:gd name="connsiteY20" fmla="*/ 6422480 h 6857998"/>
              <a:gd name="connsiteX21" fmla="*/ 2433910 w 3123503"/>
              <a:gd name="connsiteY21" fmla="*/ 6511607 h 6857998"/>
              <a:gd name="connsiteX22" fmla="*/ 2520304 w 3123503"/>
              <a:gd name="connsiteY22" fmla="*/ 6618814 h 6857998"/>
              <a:gd name="connsiteX23" fmla="*/ 2602173 w 3123503"/>
              <a:gd name="connsiteY23" fmla="*/ 6614891 h 6857998"/>
              <a:gd name="connsiteX24" fmla="*/ 2617198 w 3123503"/>
              <a:gd name="connsiteY24" fmla="*/ 6554166 h 6857998"/>
              <a:gd name="connsiteX25" fmla="*/ 2604307 w 3123503"/>
              <a:gd name="connsiteY25" fmla="*/ 6554166 h 6857998"/>
              <a:gd name="connsiteX26" fmla="*/ 2530975 w 3123503"/>
              <a:gd name="connsiteY26" fmla="*/ 6568494 h 6857998"/>
              <a:gd name="connsiteX27" fmla="*/ 2493242 w 3123503"/>
              <a:gd name="connsiteY27" fmla="*/ 6512545 h 6857998"/>
              <a:gd name="connsiteX28" fmla="*/ 2557013 w 3123503"/>
              <a:gd name="connsiteY28" fmla="*/ 6471692 h 6857998"/>
              <a:gd name="connsiteX29" fmla="*/ 2612161 w 3123503"/>
              <a:gd name="connsiteY29" fmla="*/ 6486703 h 6857998"/>
              <a:gd name="connsiteX30" fmla="*/ 2625479 w 3123503"/>
              <a:gd name="connsiteY30" fmla="*/ 6486703 h 6857998"/>
              <a:gd name="connsiteX31" fmla="*/ 2637516 w 3123503"/>
              <a:gd name="connsiteY31" fmla="*/ 6428792 h 6857998"/>
              <a:gd name="connsiteX32" fmla="*/ 2564099 w 3123503"/>
              <a:gd name="connsiteY32" fmla="*/ 6422480 h 6857998"/>
              <a:gd name="connsiteX33" fmla="*/ 2352298 w 3123503"/>
              <a:gd name="connsiteY33" fmla="*/ 6422480 h 6857998"/>
              <a:gd name="connsiteX34" fmla="*/ 2222109 w 3123503"/>
              <a:gd name="connsiteY34" fmla="*/ 6511607 h 6857998"/>
              <a:gd name="connsiteX35" fmla="*/ 2308503 w 3123503"/>
              <a:gd name="connsiteY35" fmla="*/ 6618814 h 6857998"/>
              <a:gd name="connsiteX36" fmla="*/ 2390372 w 3123503"/>
              <a:gd name="connsiteY36" fmla="*/ 6614891 h 6857998"/>
              <a:gd name="connsiteX37" fmla="*/ 2405397 w 3123503"/>
              <a:gd name="connsiteY37" fmla="*/ 6554166 h 6857998"/>
              <a:gd name="connsiteX38" fmla="*/ 2392506 w 3123503"/>
              <a:gd name="connsiteY38" fmla="*/ 6554166 h 6857998"/>
              <a:gd name="connsiteX39" fmla="*/ 2319174 w 3123503"/>
              <a:gd name="connsiteY39" fmla="*/ 6568494 h 6857998"/>
              <a:gd name="connsiteX40" fmla="*/ 2281441 w 3123503"/>
              <a:gd name="connsiteY40" fmla="*/ 6512545 h 6857998"/>
              <a:gd name="connsiteX41" fmla="*/ 2345212 w 3123503"/>
              <a:gd name="connsiteY41" fmla="*/ 6471692 h 6857998"/>
              <a:gd name="connsiteX42" fmla="*/ 2400360 w 3123503"/>
              <a:gd name="connsiteY42" fmla="*/ 6486703 h 6857998"/>
              <a:gd name="connsiteX43" fmla="*/ 2413678 w 3123503"/>
              <a:gd name="connsiteY43" fmla="*/ 6486703 h 6857998"/>
              <a:gd name="connsiteX44" fmla="*/ 2425715 w 3123503"/>
              <a:gd name="connsiteY44" fmla="*/ 6428792 h 6857998"/>
              <a:gd name="connsiteX45" fmla="*/ 2352298 w 3123503"/>
              <a:gd name="connsiteY45" fmla="*/ 6422480 h 6857998"/>
              <a:gd name="connsiteX46" fmla="*/ 2813377 w 3123503"/>
              <a:gd name="connsiteY46" fmla="*/ 6407981 h 6857998"/>
              <a:gd name="connsiteX47" fmla="*/ 2767192 w 3123503"/>
              <a:gd name="connsiteY47" fmla="*/ 6442096 h 6857998"/>
              <a:gd name="connsiteX48" fmla="*/ 2829938 w 3123503"/>
              <a:gd name="connsiteY48" fmla="*/ 6498642 h 6857998"/>
              <a:gd name="connsiteX49" fmla="*/ 2394726 w 3123503"/>
              <a:gd name="connsiteY49" fmla="*/ 6345891 h 6857998"/>
              <a:gd name="connsiteX50" fmla="*/ 2702226 w 3123503"/>
              <a:gd name="connsiteY50" fmla="*/ 6406872 h 6857998"/>
              <a:gd name="connsiteX51" fmla="*/ 2638455 w 3123503"/>
              <a:gd name="connsiteY51" fmla="*/ 6525764 h 6857998"/>
              <a:gd name="connsiteX52" fmla="*/ 2882526 w 3123503"/>
              <a:gd name="connsiteY52" fmla="*/ 6345891 h 6857998"/>
              <a:gd name="connsiteX53" fmla="*/ 2786315 w 3123503"/>
              <a:gd name="connsiteY53" fmla="*/ 6263673 h 6857998"/>
              <a:gd name="connsiteX54" fmla="*/ 2744313 w 3123503"/>
              <a:gd name="connsiteY54" fmla="*/ 6337277 h 6857998"/>
              <a:gd name="connsiteX55" fmla="*/ 2800230 w 3123503"/>
              <a:gd name="connsiteY55" fmla="*/ 6337277 h 6857998"/>
              <a:gd name="connsiteX56" fmla="*/ 0 w 3123503"/>
              <a:gd name="connsiteY56" fmla="*/ 0 h 6857998"/>
              <a:gd name="connsiteX57" fmla="*/ 3123503 w 3123503"/>
              <a:gd name="connsiteY57" fmla="*/ 0 h 6857998"/>
              <a:gd name="connsiteX58" fmla="*/ 3123503 w 3123503"/>
              <a:gd name="connsiteY58" fmla="*/ 6857998 h 6857998"/>
              <a:gd name="connsiteX59" fmla="*/ 0 w 3123503"/>
              <a:gd name="connsiteY59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123503" h="6857998">
                <a:moveTo>
                  <a:pt x="1978892" y="6426574"/>
                </a:moveTo>
                <a:lnTo>
                  <a:pt x="1976673" y="6437747"/>
                </a:lnTo>
                <a:cubicBezTo>
                  <a:pt x="1985636" y="6437747"/>
                  <a:pt x="1988027" y="6439965"/>
                  <a:pt x="1986661" y="6447129"/>
                </a:cubicBezTo>
                <a:cubicBezTo>
                  <a:pt x="1986661" y="6447129"/>
                  <a:pt x="1961135" y="6577364"/>
                  <a:pt x="1958062" y="6591095"/>
                </a:cubicBezTo>
                <a:cubicBezTo>
                  <a:pt x="1955757" y="6601159"/>
                  <a:pt x="1955757" y="6603633"/>
                  <a:pt x="1944318" y="6603803"/>
                </a:cubicBezTo>
                <a:lnTo>
                  <a:pt x="1942098" y="6615061"/>
                </a:lnTo>
                <a:lnTo>
                  <a:pt x="2018333" y="6615061"/>
                </a:lnTo>
                <a:lnTo>
                  <a:pt x="2020553" y="6603803"/>
                </a:lnTo>
                <a:cubicBezTo>
                  <a:pt x="2012442" y="6603803"/>
                  <a:pt x="2008686" y="6601415"/>
                  <a:pt x="2010052" y="6594422"/>
                </a:cubicBezTo>
                <a:lnTo>
                  <a:pt x="2029089" y="6498387"/>
                </a:lnTo>
                <a:lnTo>
                  <a:pt x="2111812" y="6614976"/>
                </a:lnTo>
                <a:lnTo>
                  <a:pt x="2171400" y="6614976"/>
                </a:lnTo>
                <a:lnTo>
                  <a:pt x="2204609" y="6447043"/>
                </a:lnTo>
                <a:cubicBezTo>
                  <a:pt x="2205890" y="6440391"/>
                  <a:pt x="2207341" y="6437832"/>
                  <a:pt x="2215109" y="6437832"/>
                </a:cubicBezTo>
                <a:lnTo>
                  <a:pt x="2217329" y="6426574"/>
                </a:lnTo>
                <a:lnTo>
                  <a:pt x="2146814" y="6426574"/>
                </a:lnTo>
                <a:lnTo>
                  <a:pt x="2144594" y="6437832"/>
                </a:lnTo>
                <a:cubicBezTo>
                  <a:pt x="2151424" y="6437832"/>
                  <a:pt x="2153046" y="6440903"/>
                  <a:pt x="2151936" y="6446702"/>
                </a:cubicBezTo>
                <a:lnTo>
                  <a:pt x="2135033" y="6531990"/>
                </a:lnTo>
                <a:lnTo>
                  <a:pt x="2059054" y="6426574"/>
                </a:lnTo>
                <a:close/>
                <a:moveTo>
                  <a:pt x="2564099" y="6422480"/>
                </a:moveTo>
                <a:cubicBezTo>
                  <a:pt x="2469339" y="6424698"/>
                  <a:pt x="2447911" y="6455316"/>
                  <a:pt x="2433910" y="6511607"/>
                </a:cubicBezTo>
                <a:cubicBezTo>
                  <a:pt x="2419142" y="6570797"/>
                  <a:pt x="2430069" y="6618814"/>
                  <a:pt x="2520304" y="6618814"/>
                </a:cubicBezTo>
                <a:cubicBezTo>
                  <a:pt x="2546598" y="6618814"/>
                  <a:pt x="2602173" y="6614891"/>
                  <a:pt x="2602173" y="6614891"/>
                </a:cubicBezTo>
                <a:lnTo>
                  <a:pt x="2617198" y="6554166"/>
                </a:lnTo>
                <a:lnTo>
                  <a:pt x="2604307" y="6554166"/>
                </a:lnTo>
                <a:cubicBezTo>
                  <a:pt x="2602173" y="6564656"/>
                  <a:pt x="2590648" y="6568494"/>
                  <a:pt x="2530975" y="6568494"/>
                </a:cubicBezTo>
                <a:cubicBezTo>
                  <a:pt x="2495632" y="6568494"/>
                  <a:pt x="2480095" y="6564827"/>
                  <a:pt x="2493242" y="6512545"/>
                </a:cubicBezTo>
                <a:cubicBezTo>
                  <a:pt x="2500242" y="6484656"/>
                  <a:pt x="2514328" y="6472715"/>
                  <a:pt x="2557013" y="6471692"/>
                </a:cubicBezTo>
                <a:cubicBezTo>
                  <a:pt x="2607978" y="6470498"/>
                  <a:pt x="2614040" y="6477150"/>
                  <a:pt x="2612161" y="6486703"/>
                </a:cubicBezTo>
                <a:lnTo>
                  <a:pt x="2625479" y="6486703"/>
                </a:lnTo>
                <a:lnTo>
                  <a:pt x="2637516" y="6428792"/>
                </a:lnTo>
                <a:cubicBezTo>
                  <a:pt x="2637516" y="6428792"/>
                  <a:pt x="2593978" y="6421713"/>
                  <a:pt x="2564099" y="6422480"/>
                </a:cubicBezTo>
                <a:close/>
                <a:moveTo>
                  <a:pt x="2352298" y="6422480"/>
                </a:moveTo>
                <a:cubicBezTo>
                  <a:pt x="2257538" y="6424698"/>
                  <a:pt x="2236110" y="6455316"/>
                  <a:pt x="2222109" y="6511607"/>
                </a:cubicBezTo>
                <a:cubicBezTo>
                  <a:pt x="2207341" y="6570797"/>
                  <a:pt x="2218268" y="6618814"/>
                  <a:pt x="2308503" y="6618814"/>
                </a:cubicBezTo>
                <a:cubicBezTo>
                  <a:pt x="2334797" y="6618814"/>
                  <a:pt x="2390372" y="6614891"/>
                  <a:pt x="2390372" y="6614891"/>
                </a:cubicBezTo>
                <a:lnTo>
                  <a:pt x="2405397" y="6554166"/>
                </a:lnTo>
                <a:lnTo>
                  <a:pt x="2392506" y="6554166"/>
                </a:lnTo>
                <a:cubicBezTo>
                  <a:pt x="2390543" y="6564741"/>
                  <a:pt x="2378847" y="6568494"/>
                  <a:pt x="2319174" y="6568494"/>
                </a:cubicBezTo>
                <a:cubicBezTo>
                  <a:pt x="2283831" y="6568494"/>
                  <a:pt x="2268294" y="6564827"/>
                  <a:pt x="2281441" y="6512545"/>
                </a:cubicBezTo>
                <a:cubicBezTo>
                  <a:pt x="2288441" y="6484656"/>
                  <a:pt x="2302527" y="6472715"/>
                  <a:pt x="2345212" y="6471692"/>
                </a:cubicBezTo>
                <a:cubicBezTo>
                  <a:pt x="2396177" y="6470498"/>
                  <a:pt x="2402239" y="6477150"/>
                  <a:pt x="2400360" y="6486703"/>
                </a:cubicBezTo>
                <a:lnTo>
                  <a:pt x="2413678" y="6486703"/>
                </a:lnTo>
                <a:lnTo>
                  <a:pt x="2425715" y="6428792"/>
                </a:lnTo>
                <a:cubicBezTo>
                  <a:pt x="2425715" y="6428792"/>
                  <a:pt x="2382177" y="6421713"/>
                  <a:pt x="2352298" y="6422480"/>
                </a:cubicBezTo>
                <a:close/>
                <a:moveTo>
                  <a:pt x="2813377" y="6407981"/>
                </a:moveTo>
                <a:lnTo>
                  <a:pt x="2767192" y="6442096"/>
                </a:lnTo>
                <a:lnTo>
                  <a:pt x="2829938" y="6498642"/>
                </a:lnTo>
                <a:close/>
                <a:moveTo>
                  <a:pt x="2394726" y="6345891"/>
                </a:moveTo>
                <a:lnTo>
                  <a:pt x="2702226" y="6406872"/>
                </a:lnTo>
                <a:lnTo>
                  <a:pt x="2638455" y="6525764"/>
                </a:lnTo>
                <a:lnTo>
                  <a:pt x="2882526" y="6345891"/>
                </a:lnTo>
                <a:close/>
                <a:moveTo>
                  <a:pt x="2786315" y="6263673"/>
                </a:moveTo>
                <a:lnTo>
                  <a:pt x="2744313" y="6337277"/>
                </a:lnTo>
                <a:lnTo>
                  <a:pt x="2800230" y="6337277"/>
                </a:lnTo>
                <a:close/>
                <a:moveTo>
                  <a:pt x="0" y="0"/>
                </a:moveTo>
                <a:lnTo>
                  <a:pt x="3123503" y="0"/>
                </a:lnTo>
                <a:lnTo>
                  <a:pt x="3123503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0F404C7-8DC9-0C4C-A090-423CA82345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600" y="2030400"/>
            <a:ext cx="7158692" cy="3779850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3E7A065-EBE4-9541-A350-1E23E6D3B1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9671" y="6447600"/>
            <a:ext cx="1210609" cy="190800"/>
          </a:xfrm>
        </p:spPr>
        <p:txBody>
          <a:bodyPr anchor="b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2360A07-5D11-F94D-B85F-11A31080A7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401" y="518400"/>
            <a:ext cx="7158692" cy="95623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Add sub header</a:t>
            </a:r>
          </a:p>
        </p:txBody>
      </p:sp>
      <p:sp>
        <p:nvSpPr>
          <p:cNvPr id="3" name="textruta 5">
            <a:extLst>
              <a:ext uri="{FF2B5EF4-FFF2-40B4-BE49-F238E27FC236}">
                <a16:creationId xmlns:a16="http://schemas.microsoft.com/office/drawing/2014/main" id="{DCC60956-E51A-14F8-1916-A44932F165A6}"/>
              </a:ext>
            </a:extLst>
          </p:cNvPr>
          <p:cNvSpPr txBox="1"/>
          <p:nvPr userDrawn="1"/>
        </p:nvSpPr>
        <p:spPr>
          <a:xfrm>
            <a:off x="12395260" y="0"/>
            <a:ext cx="1681523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textboxes disappears after adding or changing an image, </a:t>
            </a:r>
            <a:r>
              <a:rPr lang="en-US" sz="900" b="1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the image </a:t>
            </a:r>
            <a:r>
              <a: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use – </a:t>
            </a:r>
            <a:r>
              <a:rPr lang="en-US" sz="900" b="1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b="1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to back</a:t>
            </a:r>
          </a:p>
        </p:txBody>
      </p:sp>
      <p:grpSp>
        <p:nvGrpSpPr>
          <p:cNvPr id="4" name="Group 42">
            <a:extLst>
              <a:ext uri="{FF2B5EF4-FFF2-40B4-BE49-F238E27FC236}">
                <a16:creationId xmlns:a16="http://schemas.microsoft.com/office/drawing/2014/main" id="{2883E0FA-5A31-6F71-96A9-858CD6B0A2B5}"/>
              </a:ext>
            </a:extLst>
          </p:cNvPr>
          <p:cNvGrpSpPr/>
          <p:nvPr userDrawn="1"/>
        </p:nvGrpSpPr>
        <p:grpSpPr>
          <a:xfrm>
            <a:off x="12395260" y="789123"/>
            <a:ext cx="1681523" cy="1615827"/>
            <a:chOff x="12395260" y="2295907"/>
            <a:chExt cx="1681523" cy="1615827"/>
          </a:xfrm>
        </p:grpSpPr>
        <p:sp>
          <p:nvSpPr>
            <p:cNvPr id="5" name="textruta 12">
              <a:extLst>
                <a:ext uri="{FF2B5EF4-FFF2-40B4-BE49-F238E27FC236}">
                  <a16:creationId xmlns:a16="http://schemas.microsoft.com/office/drawing/2014/main" id="{1936B22A-1805-20A3-1F3C-C7A4C18EFFBB}"/>
                </a:ext>
              </a:extLst>
            </p:cNvPr>
            <p:cNvSpPr txBox="1"/>
            <p:nvPr userDrawn="1"/>
          </p:nvSpPr>
          <p:spPr>
            <a:xfrm>
              <a:off x="12395260" y="2295907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subheader,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089A4EF2-048C-92DC-54A4-C715BC37999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B5DEF447-9909-9840-488C-7A1A77FAB5B4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11" name="Connector: Elbow 131">
              <a:extLst>
                <a:ext uri="{FF2B5EF4-FFF2-40B4-BE49-F238E27FC236}">
                  <a16:creationId xmlns:a16="http://schemas.microsoft.com/office/drawing/2014/main" id="{8A3DC1DE-251B-1219-D177-6227BB8F20CD}"/>
                </a:ext>
              </a:extLst>
            </p:cNvPr>
            <p:cNvCxnSpPr>
              <a:cxnSpLocks/>
              <a:endCxn id="10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2C8D938-3950-EE2B-EDD3-9F06A0334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D3F5404-F209-1D94-3D4E-B92DD0DE9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F2A369-96A5-09CF-4728-A0B59AFEA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69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1/4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D10E0-FDBA-48FA-96FA-C3FA73B18D88}"/>
              </a:ext>
            </a:extLst>
          </p:cNvPr>
          <p:cNvSpPr/>
          <p:nvPr userDrawn="1"/>
        </p:nvSpPr>
        <p:spPr>
          <a:xfrm>
            <a:off x="10762594" y="5880538"/>
            <a:ext cx="1311420" cy="903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DEFCB7C-D68D-0F46-81F7-50D3989C75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74150" y="3448050"/>
            <a:ext cx="3123503" cy="3409950"/>
          </a:xfrm>
          <a:custGeom>
            <a:avLst/>
            <a:gdLst>
              <a:gd name="connsiteX0" fmla="*/ 1978892 w 3123503"/>
              <a:gd name="connsiteY0" fmla="*/ 2978524 h 3409950"/>
              <a:gd name="connsiteX1" fmla="*/ 1976673 w 3123503"/>
              <a:gd name="connsiteY1" fmla="*/ 2989697 h 3409950"/>
              <a:gd name="connsiteX2" fmla="*/ 1986661 w 3123503"/>
              <a:gd name="connsiteY2" fmla="*/ 2999079 h 3409950"/>
              <a:gd name="connsiteX3" fmla="*/ 1958062 w 3123503"/>
              <a:gd name="connsiteY3" fmla="*/ 3143045 h 3409950"/>
              <a:gd name="connsiteX4" fmla="*/ 1944318 w 3123503"/>
              <a:gd name="connsiteY4" fmla="*/ 3155753 h 3409950"/>
              <a:gd name="connsiteX5" fmla="*/ 1942098 w 3123503"/>
              <a:gd name="connsiteY5" fmla="*/ 3167011 h 3409950"/>
              <a:gd name="connsiteX6" fmla="*/ 2018333 w 3123503"/>
              <a:gd name="connsiteY6" fmla="*/ 3167011 h 3409950"/>
              <a:gd name="connsiteX7" fmla="*/ 2020553 w 3123503"/>
              <a:gd name="connsiteY7" fmla="*/ 3155753 h 3409950"/>
              <a:gd name="connsiteX8" fmla="*/ 2010052 w 3123503"/>
              <a:gd name="connsiteY8" fmla="*/ 3146372 h 3409950"/>
              <a:gd name="connsiteX9" fmla="*/ 2029089 w 3123503"/>
              <a:gd name="connsiteY9" fmla="*/ 3050337 h 3409950"/>
              <a:gd name="connsiteX10" fmla="*/ 2111812 w 3123503"/>
              <a:gd name="connsiteY10" fmla="*/ 3166926 h 3409950"/>
              <a:gd name="connsiteX11" fmla="*/ 2171400 w 3123503"/>
              <a:gd name="connsiteY11" fmla="*/ 3166926 h 3409950"/>
              <a:gd name="connsiteX12" fmla="*/ 2204609 w 3123503"/>
              <a:gd name="connsiteY12" fmla="*/ 2998993 h 3409950"/>
              <a:gd name="connsiteX13" fmla="*/ 2215109 w 3123503"/>
              <a:gd name="connsiteY13" fmla="*/ 2989782 h 3409950"/>
              <a:gd name="connsiteX14" fmla="*/ 2217329 w 3123503"/>
              <a:gd name="connsiteY14" fmla="*/ 2978524 h 3409950"/>
              <a:gd name="connsiteX15" fmla="*/ 2146814 w 3123503"/>
              <a:gd name="connsiteY15" fmla="*/ 2978524 h 3409950"/>
              <a:gd name="connsiteX16" fmla="*/ 2144594 w 3123503"/>
              <a:gd name="connsiteY16" fmla="*/ 2989782 h 3409950"/>
              <a:gd name="connsiteX17" fmla="*/ 2151936 w 3123503"/>
              <a:gd name="connsiteY17" fmla="*/ 2998652 h 3409950"/>
              <a:gd name="connsiteX18" fmla="*/ 2135033 w 3123503"/>
              <a:gd name="connsiteY18" fmla="*/ 3083940 h 3409950"/>
              <a:gd name="connsiteX19" fmla="*/ 2059054 w 3123503"/>
              <a:gd name="connsiteY19" fmla="*/ 2978524 h 3409950"/>
              <a:gd name="connsiteX20" fmla="*/ 2564099 w 3123503"/>
              <a:gd name="connsiteY20" fmla="*/ 2974430 h 3409950"/>
              <a:gd name="connsiteX21" fmla="*/ 2433910 w 3123503"/>
              <a:gd name="connsiteY21" fmla="*/ 3063557 h 3409950"/>
              <a:gd name="connsiteX22" fmla="*/ 2520304 w 3123503"/>
              <a:gd name="connsiteY22" fmla="*/ 3170764 h 3409950"/>
              <a:gd name="connsiteX23" fmla="*/ 2602173 w 3123503"/>
              <a:gd name="connsiteY23" fmla="*/ 3166841 h 3409950"/>
              <a:gd name="connsiteX24" fmla="*/ 2617198 w 3123503"/>
              <a:gd name="connsiteY24" fmla="*/ 3106116 h 3409950"/>
              <a:gd name="connsiteX25" fmla="*/ 2604307 w 3123503"/>
              <a:gd name="connsiteY25" fmla="*/ 3106116 h 3409950"/>
              <a:gd name="connsiteX26" fmla="*/ 2530975 w 3123503"/>
              <a:gd name="connsiteY26" fmla="*/ 3120444 h 3409950"/>
              <a:gd name="connsiteX27" fmla="*/ 2493242 w 3123503"/>
              <a:gd name="connsiteY27" fmla="*/ 3064495 h 3409950"/>
              <a:gd name="connsiteX28" fmla="*/ 2557013 w 3123503"/>
              <a:gd name="connsiteY28" fmla="*/ 3023642 h 3409950"/>
              <a:gd name="connsiteX29" fmla="*/ 2612161 w 3123503"/>
              <a:gd name="connsiteY29" fmla="*/ 3038653 h 3409950"/>
              <a:gd name="connsiteX30" fmla="*/ 2625479 w 3123503"/>
              <a:gd name="connsiteY30" fmla="*/ 3038653 h 3409950"/>
              <a:gd name="connsiteX31" fmla="*/ 2637516 w 3123503"/>
              <a:gd name="connsiteY31" fmla="*/ 2980742 h 3409950"/>
              <a:gd name="connsiteX32" fmla="*/ 2564099 w 3123503"/>
              <a:gd name="connsiteY32" fmla="*/ 2974430 h 3409950"/>
              <a:gd name="connsiteX33" fmla="*/ 2352298 w 3123503"/>
              <a:gd name="connsiteY33" fmla="*/ 2974430 h 3409950"/>
              <a:gd name="connsiteX34" fmla="*/ 2222109 w 3123503"/>
              <a:gd name="connsiteY34" fmla="*/ 3063557 h 3409950"/>
              <a:gd name="connsiteX35" fmla="*/ 2308503 w 3123503"/>
              <a:gd name="connsiteY35" fmla="*/ 3170764 h 3409950"/>
              <a:gd name="connsiteX36" fmla="*/ 2390372 w 3123503"/>
              <a:gd name="connsiteY36" fmla="*/ 3166841 h 3409950"/>
              <a:gd name="connsiteX37" fmla="*/ 2405397 w 3123503"/>
              <a:gd name="connsiteY37" fmla="*/ 3106116 h 3409950"/>
              <a:gd name="connsiteX38" fmla="*/ 2392506 w 3123503"/>
              <a:gd name="connsiteY38" fmla="*/ 3106116 h 3409950"/>
              <a:gd name="connsiteX39" fmla="*/ 2319174 w 3123503"/>
              <a:gd name="connsiteY39" fmla="*/ 3120444 h 3409950"/>
              <a:gd name="connsiteX40" fmla="*/ 2281441 w 3123503"/>
              <a:gd name="connsiteY40" fmla="*/ 3064495 h 3409950"/>
              <a:gd name="connsiteX41" fmla="*/ 2345212 w 3123503"/>
              <a:gd name="connsiteY41" fmla="*/ 3023642 h 3409950"/>
              <a:gd name="connsiteX42" fmla="*/ 2400360 w 3123503"/>
              <a:gd name="connsiteY42" fmla="*/ 3038653 h 3409950"/>
              <a:gd name="connsiteX43" fmla="*/ 2413678 w 3123503"/>
              <a:gd name="connsiteY43" fmla="*/ 3038653 h 3409950"/>
              <a:gd name="connsiteX44" fmla="*/ 2425715 w 3123503"/>
              <a:gd name="connsiteY44" fmla="*/ 2980742 h 3409950"/>
              <a:gd name="connsiteX45" fmla="*/ 2352298 w 3123503"/>
              <a:gd name="connsiteY45" fmla="*/ 2974430 h 3409950"/>
              <a:gd name="connsiteX46" fmla="*/ 2813377 w 3123503"/>
              <a:gd name="connsiteY46" fmla="*/ 2959931 h 3409950"/>
              <a:gd name="connsiteX47" fmla="*/ 2767192 w 3123503"/>
              <a:gd name="connsiteY47" fmla="*/ 2994046 h 3409950"/>
              <a:gd name="connsiteX48" fmla="*/ 2829938 w 3123503"/>
              <a:gd name="connsiteY48" fmla="*/ 3050592 h 3409950"/>
              <a:gd name="connsiteX49" fmla="*/ 2394726 w 3123503"/>
              <a:gd name="connsiteY49" fmla="*/ 2897841 h 3409950"/>
              <a:gd name="connsiteX50" fmla="*/ 2702226 w 3123503"/>
              <a:gd name="connsiteY50" fmla="*/ 2958822 h 3409950"/>
              <a:gd name="connsiteX51" fmla="*/ 2638455 w 3123503"/>
              <a:gd name="connsiteY51" fmla="*/ 3077714 h 3409950"/>
              <a:gd name="connsiteX52" fmla="*/ 2882526 w 3123503"/>
              <a:gd name="connsiteY52" fmla="*/ 2897841 h 3409950"/>
              <a:gd name="connsiteX53" fmla="*/ 2786315 w 3123503"/>
              <a:gd name="connsiteY53" fmla="*/ 2815623 h 3409950"/>
              <a:gd name="connsiteX54" fmla="*/ 2744313 w 3123503"/>
              <a:gd name="connsiteY54" fmla="*/ 2889227 h 3409950"/>
              <a:gd name="connsiteX55" fmla="*/ 2800230 w 3123503"/>
              <a:gd name="connsiteY55" fmla="*/ 2889227 h 3409950"/>
              <a:gd name="connsiteX56" fmla="*/ 0 w 3123503"/>
              <a:gd name="connsiteY56" fmla="*/ 0 h 3409950"/>
              <a:gd name="connsiteX57" fmla="*/ 3123503 w 3123503"/>
              <a:gd name="connsiteY57" fmla="*/ 0 h 3409950"/>
              <a:gd name="connsiteX58" fmla="*/ 3123503 w 3123503"/>
              <a:gd name="connsiteY58" fmla="*/ 3409950 h 3409950"/>
              <a:gd name="connsiteX59" fmla="*/ 0 w 3123503"/>
              <a:gd name="connsiteY59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123503" h="3409950">
                <a:moveTo>
                  <a:pt x="1978892" y="2978524"/>
                </a:moveTo>
                <a:lnTo>
                  <a:pt x="1976673" y="2989697"/>
                </a:lnTo>
                <a:cubicBezTo>
                  <a:pt x="1985636" y="2989697"/>
                  <a:pt x="1988027" y="2991915"/>
                  <a:pt x="1986661" y="2999079"/>
                </a:cubicBezTo>
                <a:cubicBezTo>
                  <a:pt x="1986661" y="2999079"/>
                  <a:pt x="1961135" y="3129314"/>
                  <a:pt x="1958062" y="3143045"/>
                </a:cubicBezTo>
                <a:cubicBezTo>
                  <a:pt x="1955757" y="3153109"/>
                  <a:pt x="1955757" y="3155583"/>
                  <a:pt x="1944318" y="3155753"/>
                </a:cubicBezTo>
                <a:lnTo>
                  <a:pt x="1942098" y="3167011"/>
                </a:lnTo>
                <a:lnTo>
                  <a:pt x="2018333" y="3167011"/>
                </a:lnTo>
                <a:lnTo>
                  <a:pt x="2020553" y="3155753"/>
                </a:lnTo>
                <a:cubicBezTo>
                  <a:pt x="2012442" y="3155753"/>
                  <a:pt x="2008686" y="3153365"/>
                  <a:pt x="2010052" y="3146372"/>
                </a:cubicBezTo>
                <a:lnTo>
                  <a:pt x="2029089" y="3050337"/>
                </a:lnTo>
                <a:lnTo>
                  <a:pt x="2111812" y="3166926"/>
                </a:lnTo>
                <a:lnTo>
                  <a:pt x="2171400" y="3166926"/>
                </a:lnTo>
                <a:lnTo>
                  <a:pt x="2204609" y="2998993"/>
                </a:lnTo>
                <a:cubicBezTo>
                  <a:pt x="2205890" y="2992341"/>
                  <a:pt x="2207341" y="2989782"/>
                  <a:pt x="2215109" y="2989782"/>
                </a:cubicBezTo>
                <a:lnTo>
                  <a:pt x="2217329" y="2978524"/>
                </a:lnTo>
                <a:lnTo>
                  <a:pt x="2146814" y="2978524"/>
                </a:lnTo>
                <a:lnTo>
                  <a:pt x="2144594" y="2989782"/>
                </a:lnTo>
                <a:cubicBezTo>
                  <a:pt x="2151424" y="2989782"/>
                  <a:pt x="2153046" y="2992853"/>
                  <a:pt x="2151936" y="2998652"/>
                </a:cubicBezTo>
                <a:lnTo>
                  <a:pt x="2135033" y="3083940"/>
                </a:lnTo>
                <a:lnTo>
                  <a:pt x="2059054" y="2978524"/>
                </a:lnTo>
                <a:close/>
                <a:moveTo>
                  <a:pt x="2564099" y="2974430"/>
                </a:moveTo>
                <a:cubicBezTo>
                  <a:pt x="2469339" y="2976648"/>
                  <a:pt x="2447911" y="3007266"/>
                  <a:pt x="2433910" y="3063557"/>
                </a:cubicBezTo>
                <a:cubicBezTo>
                  <a:pt x="2419142" y="3122747"/>
                  <a:pt x="2430069" y="3170764"/>
                  <a:pt x="2520304" y="3170764"/>
                </a:cubicBezTo>
                <a:cubicBezTo>
                  <a:pt x="2546598" y="3170764"/>
                  <a:pt x="2602173" y="3166841"/>
                  <a:pt x="2602173" y="3166841"/>
                </a:cubicBezTo>
                <a:lnTo>
                  <a:pt x="2617198" y="3106116"/>
                </a:lnTo>
                <a:lnTo>
                  <a:pt x="2604307" y="3106116"/>
                </a:lnTo>
                <a:cubicBezTo>
                  <a:pt x="2602173" y="3116606"/>
                  <a:pt x="2590648" y="3120444"/>
                  <a:pt x="2530975" y="3120444"/>
                </a:cubicBezTo>
                <a:cubicBezTo>
                  <a:pt x="2495632" y="3120444"/>
                  <a:pt x="2480095" y="3116777"/>
                  <a:pt x="2493242" y="3064495"/>
                </a:cubicBezTo>
                <a:cubicBezTo>
                  <a:pt x="2500242" y="3036606"/>
                  <a:pt x="2514328" y="3024665"/>
                  <a:pt x="2557013" y="3023642"/>
                </a:cubicBezTo>
                <a:cubicBezTo>
                  <a:pt x="2607978" y="3022448"/>
                  <a:pt x="2614040" y="3029100"/>
                  <a:pt x="2612161" y="3038653"/>
                </a:cubicBezTo>
                <a:lnTo>
                  <a:pt x="2625479" y="3038653"/>
                </a:lnTo>
                <a:lnTo>
                  <a:pt x="2637516" y="2980742"/>
                </a:lnTo>
                <a:cubicBezTo>
                  <a:pt x="2637516" y="2980742"/>
                  <a:pt x="2593978" y="2973663"/>
                  <a:pt x="2564099" y="2974430"/>
                </a:cubicBezTo>
                <a:close/>
                <a:moveTo>
                  <a:pt x="2352298" y="2974430"/>
                </a:moveTo>
                <a:cubicBezTo>
                  <a:pt x="2257538" y="2976648"/>
                  <a:pt x="2236110" y="3007266"/>
                  <a:pt x="2222109" y="3063557"/>
                </a:cubicBezTo>
                <a:cubicBezTo>
                  <a:pt x="2207341" y="3122747"/>
                  <a:pt x="2218268" y="3170764"/>
                  <a:pt x="2308503" y="3170764"/>
                </a:cubicBezTo>
                <a:cubicBezTo>
                  <a:pt x="2334797" y="3170764"/>
                  <a:pt x="2390372" y="3166841"/>
                  <a:pt x="2390372" y="3166841"/>
                </a:cubicBezTo>
                <a:lnTo>
                  <a:pt x="2405397" y="3106116"/>
                </a:lnTo>
                <a:lnTo>
                  <a:pt x="2392506" y="3106116"/>
                </a:lnTo>
                <a:cubicBezTo>
                  <a:pt x="2390543" y="3116691"/>
                  <a:pt x="2378847" y="3120444"/>
                  <a:pt x="2319174" y="3120444"/>
                </a:cubicBezTo>
                <a:cubicBezTo>
                  <a:pt x="2283831" y="3120444"/>
                  <a:pt x="2268294" y="3116777"/>
                  <a:pt x="2281441" y="3064495"/>
                </a:cubicBezTo>
                <a:cubicBezTo>
                  <a:pt x="2288441" y="3036606"/>
                  <a:pt x="2302527" y="3024665"/>
                  <a:pt x="2345212" y="3023642"/>
                </a:cubicBezTo>
                <a:cubicBezTo>
                  <a:pt x="2396177" y="3022448"/>
                  <a:pt x="2402239" y="3029100"/>
                  <a:pt x="2400360" y="3038653"/>
                </a:cubicBezTo>
                <a:lnTo>
                  <a:pt x="2413678" y="3038653"/>
                </a:lnTo>
                <a:lnTo>
                  <a:pt x="2425715" y="2980742"/>
                </a:lnTo>
                <a:cubicBezTo>
                  <a:pt x="2425715" y="2980742"/>
                  <a:pt x="2382177" y="2973663"/>
                  <a:pt x="2352298" y="2974430"/>
                </a:cubicBezTo>
                <a:close/>
                <a:moveTo>
                  <a:pt x="2813377" y="2959931"/>
                </a:moveTo>
                <a:lnTo>
                  <a:pt x="2767192" y="2994046"/>
                </a:lnTo>
                <a:lnTo>
                  <a:pt x="2829938" y="3050592"/>
                </a:lnTo>
                <a:close/>
                <a:moveTo>
                  <a:pt x="2394726" y="2897841"/>
                </a:moveTo>
                <a:lnTo>
                  <a:pt x="2702226" y="2958822"/>
                </a:lnTo>
                <a:lnTo>
                  <a:pt x="2638455" y="3077714"/>
                </a:lnTo>
                <a:lnTo>
                  <a:pt x="2882526" y="2897841"/>
                </a:lnTo>
                <a:close/>
                <a:moveTo>
                  <a:pt x="2786315" y="2815623"/>
                </a:moveTo>
                <a:lnTo>
                  <a:pt x="2744313" y="2889227"/>
                </a:lnTo>
                <a:lnTo>
                  <a:pt x="2800230" y="2889227"/>
                </a:lnTo>
                <a:close/>
                <a:moveTo>
                  <a:pt x="0" y="0"/>
                </a:moveTo>
                <a:lnTo>
                  <a:pt x="3123503" y="0"/>
                </a:lnTo>
                <a:lnTo>
                  <a:pt x="3123503" y="3409950"/>
                </a:lnTo>
                <a:lnTo>
                  <a:pt x="0" y="34099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14589AF-8F08-0F44-9441-40ECBE9ED9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74150" y="0"/>
            <a:ext cx="3123503" cy="3409950"/>
          </a:xfrm>
          <a:solidFill>
            <a:schemeClr val="bg2"/>
          </a:solidFill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0F404C7-8DC9-0C4C-A090-423CA82345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600" y="2030400"/>
            <a:ext cx="7158692" cy="3779850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FA6D3CE-2114-914E-9229-6937337B2E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9671" y="6446193"/>
            <a:ext cx="1210609" cy="190800"/>
          </a:xfrm>
        </p:spPr>
        <p:txBody>
          <a:bodyPr anchor="b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3130FC0C-E226-864B-A27A-C677AB5A0D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9671" y="3003084"/>
            <a:ext cx="1210609" cy="190800"/>
          </a:xfrm>
        </p:spPr>
        <p:txBody>
          <a:bodyPr anchor="b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548B67BF-B7CC-BB43-9F2E-B16D74B745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400" y="518400"/>
            <a:ext cx="7158693" cy="95623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Add sub header</a:t>
            </a:r>
          </a:p>
        </p:txBody>
      </p:sp>
      <p:sp>
        <p:nvSpPr>
          <p:cNvPr id="3" name="textruta 5">
            <a:extLst>
              <a:ext uri="{FF2B5EF4-FFF2-40B4-BE49-F238E27FC236}">
                <a16:creationId xmlns:a16="http://schemas.microsoft.com/office/drawing/2014/main" id="{804C4928-FB62-F6F3-FA6A-0D8C3B52528E}"/>
              </a:ext>
            </a:extLst>
          </p:cNvPr>
          <p:cNvSpPr txBox="1"/>
          <p:nvPr userDrawn="1"/>
        </p:nvSpPr>
        <p:spPr>
          <a:xfrm>
            <a:off x="12395260" y="0"/>
            <a:ext cx="1681523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textboxes disappears after adding or changing an image, </a:t>
            </a:r>
            <a:r>
              <a:rPr lang="en-US" sz="900" b="1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the image </a:t>
            </a:r>
            <a:r>
              <a: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use – </a:t>
            </a:r>
            <a:r>
              <a:rPr lang="en-US" sz="900" b="1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b="1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to back</a:t>
            </a:r>
          </a:p>
        </p:txBody>
      </p:sp>
      <p:grpSp>
        <p:nvGrpSpPr>
          <p:cNvPr id="4" name="Group 42">
            <a:extLst>
              <a:ext uri="{FF2B5EF4-FFF2-40B4-BE49-F238E27FC236}">
                <a16:creationId xmlns:a16="http://schemas.microsoft.com/office/drawing/2014/main" id="{205F0787-C312-9EB4-42DF-11B214553C64}"/>
              </a:ext>
            </a:extLst>
          </p:cNvPr>
          <p:cNvGrpSpPr/>
          <p:nvPr userDrawn="1"/>
        </p:nvGrpSpPr>
        <p:grpSpPr>
          <a:xfrm>
            <a:off x="12395260" y="789123"/>
            <a:ext cx="1681523" cy="1615827"/>
            <a:chOff x="12395260" y="2295907"/>
            <a:chExt cx="1681523" cy="1615827"/>
          </a:xfrm>
        </p:grpSpPr>
        <p:sp>
          <p:nvSpPr>
            <p:cNvPr id="5" name="textruta 12">
              <a:extLst>
                <a:ext uri="{FF2B5EF4-FFF2-40B4-BE49-F238E27FC236}">
                  <a16:creationId xmlns:a16="http://schemas.microsoft.com/office/drawing/2014/main" id="{C1027703-7FF1-205C-D77A-16B57C7360C3}"/>
                </a:ext>
              </a:extLst>
            </p:cNvPr>
            <p:cNvSpPr txBox="1"/>
            <p:nvPr userDrawn="1"/>
          </p:nvSpPr>
          <p:spPr>
            <a:xfrm>
              <a:off x="12395260" y="2295907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subheader,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978C7CE-8481-8BA9-2114-AEBFAFBAF0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09C1772E-0656-DA1C-2D77-8874D0D3FCD1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12" name="Connector: Elbow 131">
              <a:extLst>
                <a:ext uri="{FF2B5EF4-FFF2-40B4-BE49-F238E27FC236}">
                  <a16:creationId xmlns:a16="http://schemas.microsoft.com/office/drawing/2014/main" id="{91F1F08B-11B4-02D6-CB86-CE1F9D00838A}"/>
                </a:ext>
              </a:extLst>
            </p:cNvPr>
            <p:cNvCxnSpPr>
              <a:cxnSpLocks/>
              <a:endCxn id="11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6F57BED-C493-6C5C-142C-8EE0CC486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1529F26-731C-C068-D3B6-D285D06A4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4B74607-E0FE-4958-8E6B-E74913028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25EA46-4837-9A44-9D1D-6A3C9DE378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0" y="1576320"/>
            <a:ext cx="2635450" cy="3397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F6C89B0-928B-2843-BC76-BF445238AF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0291" y="1576320"/>
            <a:ext cx="2635450" cy="3397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6E7F306-E7D5-B94F-B45A-114422DD60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4574" y="1576320"/>
            <a:ext cx="2635450" cy="3397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E7753AA-026D-5E49-AE83-2516FE3C8A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8857" y="1576320"/>
            <a:ext cx="2635450" cy="3397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6D35D3-BA34-A64E-AF70-745CE57053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00" y="5051425"/>
            <a:ext cx="2635250" cy="908800"/>
          </a:xfrm>
        </p:spPr>
        <p:txBody>
          <a:bodyPr/>
          <a:lstStyle>
            <a:lvl1pPr marL="0" indent="0">
              <a:buNone/>
              <a:defRPr sz="1800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BD9600A-9970-054D-BAD3-B942655E04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0291" y="5051425"/>
            <a:ext cx="2635250" cy="908800"/>
          </a:xfrm>
        </p:spPr>
        <p:txBody>
          <a:bodyPr/>
          <a:lstStyle>
            <a:lvl1pPr marL="0" indent="0">
              <a:buNone/>
              <a:defRPr sz="1800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725D3B3F-125D-EF4B-8BEE-1B1358D91E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4574" y="5051425"/>
            <a:ext cx="2635250" cy="908800"/>
          </a:xfrm>
        </p:spPr>
        <p:txBody>
          <a:bodyPr/>
          <a:lstStyle>
            <a:lvl1pPr marL="0" indent="0">
              <a:buNone/>
              <a:defRPr sz="1800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10480ECB-C057-6747-8007-DE8DB86780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78857" y="5051425"/>
            <a:ext cx="2635250" cy="908800"/>
          </a:xfrm>
        </p:spPr>
        <p:txBody>
          <a:bodyPr/>
          <a:lstStyle>
            <a:lvl1pPr marL="0" indent="0">
              <a:buNone/>
              <a:defRPr sz="1800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985765-0CAC-CC47-A2E7-7D4D00737BE7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29" name="Frihandsfigur 74">
              <a:extLst>
                <a:ext uri="{FF2B5EF4-FFF2-40B4-BE49-F238E27FC236}">
                  <a16:creationId xmlns:a16="http://schemas.microsoft.com/office/drawing/2014/main" id="{577E1916-3B44-2641-A87B-E95EC418DFE1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" name="Frihandsfigur 75">
              <a:extLst>
                <a:ext uri="{FF2B5EF4-FFF2-40B4-BE49-F238E27FC236}">
                  <a16:creationId xmlns:a16="http://schemas.microsoft.com/office/drawing/2014/main" id="{CE7D8E6C-31B6-4C49-9EFB-EA2B7E2662E2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1" name="Frihandsfigur 76">
              <a:extLst>
                <a:ext uri="{FF2B5EF4-FFF2-40B4-BE49-F238E27FC236}">
                  <a16:creationId xmlns:a16="http://schemas.microsoft.com/office/drawing/2014/main" id="{BA32960F-E22A-E44B-AA6E-860ED099006B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2" name="Frihandsfigur 78">
              <a:extLst>
                <a:ext uri="{FF2B5EF4-FFF2-40B4-BE49-F238E27FC236}">
                  <a16:creationId xmlns:a16="http://schemas.microsoft.com/office/drawing/2014/main" id="{835FD9A5-85FD-2246-856C-67F019831ABB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Frihandsfigur 79">
              <a:extLst>
                <a:ext uri="{FF2B5EF4-FFF2-40B4-BE49-F238E27FC236}">
                  <a16:creationId xmlns:a16="http://schemas.microsoft.com/office/drawing/2014/main" id="{295CC68E-8ECC-5644-A13A-1D089C4632A3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4" name="Frihandsfigur 80">
              <a:extLst>
                <a:ext uri="{FF2B5EF4-FFF2-40B4-BE49-F238E27FC236}">
                  <a16:creationId xmlns:a16="http://schemas.microsoft.com/office/drawing/2014/main" id="{0DE8049A-2DE4-0348-95D0-5F3C00653FE3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C146784-F5A8-0048-BF68-AFE21B1154A0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82400" y="2034000"/>
            <a:ext cx="2635200" cy="2797200"/>
          </a:xfrm>
        </p:spPr>
        <p:txBody>
          <a:bodyPr/>
          <a:lstStyle>
            <a:lvl1pPr marL="180000" indent="-180000">
              <a:spcAft>
                <a:spcPts val="200"/>
              </a:spcAft>
              <a:defRPr sz="1400"/>
            </a:lvl1pPr>
            <a:lvl2pPr marL="358775" indent="-179388">
              <a:spcAft>
                <a:spcPts val="200"/>
              </a:spcAft>
              <a:tabLst/>
              <a:defRPr sz="1400"/>
            </a:lvl2pPr>
            <a:lvl3pPr marL="540000" indent="-180000">
              <a:spcAft>
                <a:spcPts val="200"/>
              </a:spcAft>
              <a:defRPr sz="1200"/>
            </a:lvl3pPr>
            <a:lvl4pPr marL="720000" indent="-180000">
              <a:spcAft>
                <a:spcPts val="200"/>
              </a:spcAft>
              <a:defRPr sz="1200"/>
            </a:lvl4pPr>
            <a:lvl5pPr marL="900000" indent="-180000">
              <a:spcAft>
                <a:spcPts val="200"/>
              </a:spcAft>
              <a:defRPr sz="1200"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E0B7307A-45A7-7C47-8E57-A57CA8A579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400" y="518400"/>
            <a:ext cx="11229265" cy="95623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Add sub header</a:t>
            </a:r>
          </a:p>
        </p:txBody>
      </p:sp>
      <p:grpSp>
        <p:nvGrpSpPr>
          <p:cNvPr id="36" name="Group 42">
            <a:extLst>
              <a:ext uri="{FF2B5EF4-FFF2-40B4-BE49-F238E27FC236}">
                <a16:creationId xmlns:a16="http://schemas.microsoft.com/office/drawing/2014/main" id="{8C611093-13C4-EA44-92FC-8FAC5A6DD043}"/>
              </a:ext>
            </a:extLst>
          </p:cNvPr>
          <p:cNvGrpSpPr/>
          <p:nvPr userDrawn="1"/>
        </p:nvGrpSpPr>
        <p:grpSpPr>
          <a:xfrm>
            <a:off x="12395260" y="0"/>
            <a:ext cx="1681523" cy="1615827"/>
            <a:chOff x="12395260" y="2295907"/>
            <a:chExt cx="1681523" cy="1615827"/>
          </a:xfrm>
        </p:grpSpPr>
        <p:sp>
          <p:nvSpPr>
            <p:cNvPr id="37" name="textruta 12">
              <a:extLst>
                <a:ext uri="{FF2B5EF4-FFF2-40B4-BE49-F238E27FC236}">
                  <a16:creationId xmlns:a16="http://schemas.microsoft.com/office/drawing/2014/main" id="{F8CCA06E-95EC-F949-9680-8A8F976CF7F7}"/>
                </a:ext>
              </a:extLst>
            </p:cNvPr>
            <p:cNvSpPr txBox="1"/>
            <p:nvPr userDrawn="1"/>
          </p:nvSpPr>
          <p:spPr>
            <a:xfrm>
              <a:off x="12395260" y="2295907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subheader,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41" name="Picture 9">
              <a:extLst>
                <a:ext uri="{FF2B5EF4-FFF2-40B4-BE49-F238E27FC236}">
                  <a16:creationId xmlns:a16="http://schemas.microsoft.com/office/drawing/2014/main" id="{61431F89-B3DE-054B-AD56-991318CB9F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58AB2A29-BF9C-5F4D-83E1-EB3076FA71D5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43" name="Connector: Elbow 131">
              <a:extLst>
                <a:ext uri="{FF2B5EF4-FFF2-40B4-BE49-F238E27FC236}">
                  <a16:creationId xmlns:a16="http://schemas.microsoft.com/office/drawing/2014/main" id="{3F6F24FF-04C4-3940-9218-79081C023FFB}"/>
                </a:ext>
              </a:extLst>
            </p:cNvPr>
            <p:cNvCxnSpPr>
              <a:cxnSpLocks/>
              <a:endCxn id="42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Content Placeholder 11">
            <a:extLst>
              <a:ext uri="{FF2B5EF4-FFF2-40B4-BE49-F238E27FC236}">
                <a16:creationId xmlns:a16="http://schemas.microsoft.com/office/drawing/2014/main" id="{2505E1FD-0332-1147-9D33-3D76C1702ADC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350291" y="2034000"/>
            <a:ext cx="2635200" cy="2797200"/>
          </a:xfrm>
        </p:spPr>
        <p:txBody>
          <a:bodyPr/>
          <a:lstStyle>
            <a:lvl1pPr marL="180000" indent="-180000">
              <a:spcAft>
                <a:spcPts val="200"/>
              </a:spcAft>
              <a:defRPr sz="1400"/>
            </a:lvl1pPr>
            <a:lvl2pPr marL="358775" indent="-179388">
              <a:spcAft>
                <a:spcPts val="200"/>
              </a:spcAft>
              <a:tabLst/>
              <a:defRPr sz="1400"/>
            </a:lvl2pPr>
            <a:lvl3pPr marL="540000" indent="-180000">
              <a:spcAft>
                <a:spcPts val="200"/>
              </a:spcAft>
              <a:defRPr sz="1200"/>
            </a:lvl3pPr>
            <a:lvl4pPr marL="720000" indent="-180000">
              <a:spcAft>
                <a:spcPts val="200"/>
              </a:spcAft>
              <a:defRPr sz="1200"/>
            </a:lvl4pPr>
            <a:lvl5pPr marL="900000" indent="-180000">
              <a:spcAft>
                <a:spcPts val="200"/>
              </a:spcAft>
              <a:defRPr sz="1200"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5" name="Content Placeholder 11">
            <a:extLst>
              <a:ext uri="{FF2B5EF4-FFF2-40B4-BE49-F238E27FC236}">
                <a16:creationId xmlns:a16="http://schemas.microsoft.com/office/drawing/2014/main" id="{FCA9FE82-40C3-BE43-A2E2-0FBB5D5AEDD1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214574" y="2034000"/>
            <a:ext cx="2635200" cy="2797200"/>
          </a:xfrm>
        </p:spPr>
        <p:txBody>
          <a:bodyPr/>
          <a:lstStyle>
            <a:lvl1pPr marL="180000" indent="-180000">
              <a:spcAft>
                <a:spcPts val="200"/>
              </a:spcAft>
              <a:defRPr sz="1400"/>
            </a:lvl1pPr>
            <a:lvl2pPr marL="358775" indent="-179388">
              <a:spcAft>
                <a:spcPts val="200"/>
              </a:spcAft>
              <a:tabLst/>
              <a:defRPr sz="1400"/>
            </a:lvl2pPr>
            <a:lvl3pPr marL="540000" indent="-180000">
              <a:spcAft>
                <a:spcPts val="200"/>
              </a:spcAft>
              <a:defRPr sz="1200"/>
            </a:lvl3pPr>
            <a:lvl4pPr marL="720000" indent="-180000">
              <a:spcAft>
                <a:spcPts val="200"/>
              </a:spcAft>
              <a:defRPr sz="1200"/>
            </a:lvl4pPr>
            <a:lvl5pPr marL="900000" indent="-180000">
              <a:spcAft>
                <a:spcPts val="200"/>
              </a:spcAft>
              <a:defRPr sz="1200"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" name="Content Placeholder 11">
            <a:extLst>
              <a:ext uri="{FF2B5EF4-FFF2-40B4-BE49-F238E27FC236}">
                <a16:creationId xmlns:a16="http://schemas.microsoft.com/office/drawing/2014/main" id="{E811BB84-6AC9-B04B-8E06-A81B895477EE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078857" y="2034000"/>
            <a:ext cx="2635200" cy="2797200"/>
          </a:xfrm>
        </p:spPr>
        <p:txBody>
          <a:bodyPr/>
          <a:lstStyle>
            <a:lvl1pPr marL="180000" indent="-180000">
              <a:spcAft>
                <a:spcPts val="200"/>
              </a:spcAft>
              <a:defRPr sz="1400"/>
            </a:lvl1pPr>
            <a:lvl2pPr marL="358775" indent="-179388">
              <a:spcAft>
                <a:spcPts val="200"/>
              </a:spcAft>
              <a:tabLst/>
              <a:defRPr sz="1400"/>
            </a:lvl2pPr>
            <a:lvl3pPr marL="540000" indent="-180000">
              <a:spcAft>
                <a:spcPts val="200"/>
              </a:spcAft>
              <a:defRPr sz="1200"/>
            </a:lvl3pPr>
            <a:lvl4pPr marL="720000" indent="-180000">
              <a:spcAft>
                <a:spcPts val="200"/>
              </a:spcAft>
              <a:defRPr sz="1200"/>
            </a:lvl4pPr>
            <a:lvl5pPr marL="900000" indent="-180000">
              <a:spcAft>
                <a:spcPts val="200"/>
              </a:spcAft>
              <a:defRPr sz="1200"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1998AF1-2667-FAC8-1978-83957F249A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70BC630-25B9-89F5-2A0E-E9D1E98BD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718F11-3DC7-FE7B-FDFB-62CFF3111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2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image 1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6">
            <a:extLst>
              <a:ext uri="{FF2B5EF4-FFF2-40B4-BE49-F238E27FC236}">
                <a16:creationId xmlns:a16="http://schemas.microsoft.com/office/drawing/2014/main" id="{FB0E5C65-E64C-C745-FCFC-D35A9912D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93199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E24335-A0E6-B24B-A892-6C7FB5F32514}"/>
              </a:ext>
            </a:extLst>
          </p:cNvPr>
          <p:cNvSpPr txBox="1"/>
          <p:nvPr userDrawn="1"/>
        </p:nvSpPr>
        <p:spPr>
          <a:xfrm>
            <a:off x="7622698" y="6631200"/>
            <a:ext cx="4078386" cy="20230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700" spc="40" noProof="0" dirty="0" err="1">
                <a:solidFill>
                  <a:schemeClr val="tx1"/>
                </a:solidFill>
              </a:rPr>
              <a:t>Papirøen</a:t>
            </a:r>
            <a:r>
              <a:rPr lang="en-US" sz="700" spc="40" noProof="0" dirty="0">
                <a:solidFill>
                  <a:schemeClr val="tx1"/>
                </a:solidFill>
              </a:rPr>
              <a:t>, Copenhagen, Denmark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37DF54-EE70-F343-BD0C-E34D87500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1" y="518400"/>
            <a:ext cx="5502474" cy="37805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 sz="6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a headline</a:t>
            </a:r>
          </a:p>
          <a:p>
            <a:pPr lvl="1"/>
            <a:r>
              <a:rPr lang="en-US" noProof="0" dirty="0"/>
              <a:t>Name of the presenter</a:t>
            </a:r>
          </a:p>
        </p:txBody>
      </p:sp>
      <p:grpSp>
        <p:nvGrpSpPr>
          <p:cNvPr id="31" name="Bild 5">
            <a:extLst>
              <a:ext uri="{FF2B5EF4-FFF2-40B4-BE49-F238E27FC236}">
                <a16:creationId xmlns:a16="http://schemas.microsoft.com/office/drawing/2014/main" id="{753D6251-5BE4-2E4E-B760-EED0ACAE40F7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32" name="Frihandsfigur 64">
              <a:extLst>
                <a:ext uri="{FF2B5EF4-FFF2-40B4-BE49-F238E27FC236}">
                  <a16:creationId xmlns:a16="http://schemas.microsoft.com/office/drawing/2014/main" id="{C30B5A9C-3E39-C64B-B157-108E6AB0C971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>
                <a:solidFill>
                  <a:schemeClr val="bg1"/>
                </a:solidFill>
              </a:endParaRPr>
            </a:p>
          </p:txBody>
        </p:sp>
        <p:sp>
          <p:nvSpPr>
            <p:cNvPr id="33" name="Frihandsfigur 65">
              <a:extLst>
                <a:ext uri="{FF2B5EF4-FFF2-40B4-BE49-F238E27FC236}">
                  <a16:creationId xmlns:a16="http://schemas.microsoft.com/office/drawing/2014/main" id="{1D0742F1-8162-FC49-956A-0B75D1835301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>
                <a:solidFill>
                  <a:schemeClr val="bg1"/>
                </a:solidFill>
              </a:endParaRPr>
            </a:p>
          </p:txBody>
        </p:sp>
        <p:sp>
          <p:nvSpPr>
            <p:cNvPr id="34" name="Frihandsfigur 66">
              <a:extLst>
                <a:ext uri="{FF2B5EF4-FFF2-40B4-BE49-F238E27FC236}">
                  <a16:creationId xmlns:a16="http://schemas.microsoft.com/office/drawing/2014/main" id="{C8D6B55F-00CF-6C4F-81B7-ED7A842614C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>
                <a:solidFill>
                  <a:schemeClr val="bg1"/>
                </a:solidFill>
              </a:endParaRPr>
            </a:p>
          </p:txBody>
        </p:sp>
        <p:grpSp>
          <p:nvGrpSpPr>
            <p:cNvPr id="35" name="Bild 5">
              <a:extLst>
                <a:ext uri="{FF2B5EF4-FFF2-40B4-BE49-F238E27FC236}">
                  <a16:creationId xmlns:a16="http://schemas.microsoft.com/office/drawing/2014/main" id="{925D294F-1317-7643-8F2B-8CC2860C379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36" name="Frihandsfigur 68">
                <a:extLst>
                  <a:ext uri="{FF2B5EF4-FFF2-40B4-BE49-F238E27FC236}">
                    <a16:creationId xmlns:a16="http://schemas.microsoft.com/office/drawing/2014/main" id="{F2884FFE-3C6F-3C47-BEA2-92773DB08E01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ihandsfigur 69">
                <a:extLst>
                  <a:ext uri="{FF2B5EF4-FFF2-40B4-BE49-F238E27FC236}">
                    <a16:creationId xmlns:a16="http://schemas.microsoft.com/office/drawing/2014/main" id="{9A835202-9D0E-9947-97F9-ADE28A9AEA62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ihandsfigur 70">
                <a:extLst>
                  <a:ext uri="{FF2B5EF4-FFF2-40B4-BE49-F238E27FC236}">
                    <a16:creationId xmlns:a16="http://schemas.microsoft.com/office/drawing/2014/main" id="{5B26AA8F-9FFB-E14F-8D16-AEAEFB6CDFF4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4" name="Group 42">
            <a:extLst>
              <a:ext uri="{FF2B5EF4-FFF2-40B4-BE49-F238E27FC236}">
                <a16:creationId xmlns:a16="http://schemas.microsoft.com/office/drawing/2014/main" id="{15898D50-1053-7844-93FE-5DB4AF55C60F}"/>
              </a:ext>
            </a:extLst>
          </p:cNvPr>
          <p:cNvGrpSpPr/>
          <p:nvPr userDrawn="1"/>
        </p:nvGrpSpPr>
        <p:grpSpPr>
          <a:xfrm>
            <a:off x="12395260" y="0"/>
            <a:ext cx="1681523" cy="1754326"/>
            <a:chOff x="12395260" y="2226658"/>
            <a:chExt cx="1681523" cy="1754326"/>
          </a:xfrm>
        </p:grpSpPr>
        <p:sp>
          <p:nvSpPr>
            <p:cNvPr id="45" name="textruta 12">
              <a:extLst>
                <a:ext uri="{FF2B5EF4-FFF2-40B4-BE49-F238E27FC236}">
                  <a16:creationId xmlns:a16="http://schemas.microsoft.com/office/drawing/2014/main" id="{556B7F0A-60FC-B149-950B-4ABFF9A47849}"/>
                </a:ext>
              </a:extLst>
            </p:cNvPr>
            <p:cNvSpPr txBox="1"/>
            <p:nvPr userDrawn="1"/>
          </p:nvSpPr>
          <p:spPr>
            <a:xfrm>
              <a:off x="12395260" y="2226658"/>
              <a:ext cx="1681523" cy="175432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the name of </a:t>
              </a:r>
              <a:b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the presenter,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46" name="Picture 9">
              <a:extLst>
                <a:ext uri="{FF2B5EF4-FFF2-40B4-BE49-F238E27FC236}">
                  <a16:creationId xmlns:a16="http://schemas.microsoft.com/office/drawing/2014/main" id="{AAAE469A-808E-5945-883F-69615D30B6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47" name="Oval 4">
              <a:extLst>
                <a:ext uri="{FF2B5EF4-FFF2-40B4-BE49-F238E27FC236}">
                  <a16:creationId xmlns:a16="http://schemas.microsoft.com/office/drawing/2014/main" id="{95BD7D39-485B-5F43-9FB3-BE9CD6176F03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48" name="Connector: Elbow 131">
              <a:extLst>
                <a:ext uri="{FF2B5EF4-FFF2-40B4-BE49-F238E27FC236}">
                  <a16:creationId xmlns:a16="http://schemas.microsoft.com/office/drawing/2014/main" id="{10D9B4E6-1AC5-2F44-9FEC-537ABACB2C00}"/>
                </a:ext>
              </a:extLst>
            </p:cNvPr>
            <p:cNvCxnSpPr>
              <a:cxnSpLocks/>
              <a:endCxn id="47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A40760-E1FA-8D4F-B5FE-2516442641E4}"/>
              </a:ext>
            </a:extLst>
          </p:cNvPr>
          <p:cNvSpPr txBox="1"/>
          <p:nvPr userDrawn="1"/>
        </p:nvSpPr>
        <p:spPr>
          <a:xfrm>
            <a:off x="12532179" y="466180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endParaRPr lang="en-US" sz="2000" spc="40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25415AB-11E0-3274-EFE0-20912368BF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72BDE48-F039-6E77-5B77-90DB148E5F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42C77C-63FA-2262-A731-58938DD29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2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25EA46-4837-9A44-9D1D-6A3C9DE378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0" y="1576320"/>
            <a:ext cx="2635450" cy="3397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F6C89B0-928B-2843-BC76-BF445238AF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0291" y="1576320"/>
            <a:ext cx="2635450" cy="3397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6E7F306-E7D5-B94F-B45A-114422DD60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4574" y="1576320"/>
            <a:ext cx="2635450" cy="3397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E7753AA-026D-5E49-AE83-2516FE3C8A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8857" y="1576320"/>
            <a:ext cx="2635450" cy="3397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6D35D3-BA34-A64E-AF70-745CE57053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00" y="5051425"/>
            <a:ext cx="2635250" cy="908800"/>
          </a:xfrm>
        </p:spPr>
        <p:txBody>
          <a:bodyPr/>
          <a:lstStyle>
            <a:lvl1pPr marL="0" indent="0">
              <a:buNone/>
              <a:defRPr sz="1800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BD9600A-9970-054D-BAD3-B942655E04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0291" y="5051425"/>
            <a:ext cx="2635250" cy="908800"/>
          </a:xfrm>
        </p:spPr>
        <p:txBody>
          <a:bodyPr/>
          <a:lstStyle>
            <a:lvl1pPr marL="0" indent="0">
              <a:buNone/>
              <a:defRPr sz="1800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725D3B3F-125D-EF4B-8BEE-1B1358D91E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4574" y="5051425"/>
            <a:ext cx="2635250" cy="908800"/>
          </a:xfrm>
        </p:spPr>
        <p:txBody>
          <a:bodyPr/>
          <a:lstStyle>
            <a:lvl1pPr marL="0" indent="0">
              <a:buNone/>
              <a:defRPr sz="1800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10480ECB-C057-6747-8007-DE8DB86780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78857" y="5051425"/>
            <a:ext cx="2635250" cy="908800"/>
          </a:xfrm>
        </p:spPr>
        <p:txBody>
          <a:bodyPr/>
          <a:lstStyle>
            <a:lvl1pPr marL="0" indent="0">
              <a:buNone/>
              <a:defRPr sz="1800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985765-0CAC-CC47-A2E7-7D4D00737BE7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29" name="Frihandsfigur 74">
              <a:extLst>
                <a:ext uri="{FF2B5EF4-FFF2-40B4-BE49-F238E27FC236}">
                  <a16:creationId xmlns:a16="http://schemas.microsoft.com/office/drawing/2014/main" id="{577E1916-3B44-2641-A87B-E95EC418DFE1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" name="Frihandsfigur 75">
              <a:extLst>
                <a:ext uri="{FF2B5EF4-FFF2-40B4-BE49-F238E27FC236}">
                  <a16:creationId xmlns:a16="http://schemas.microsoft.com/office/drawing/2014/main" id="{CE7D8E6C-31B6-4C49-9EFB-EA2B7E2662E2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1" name="Frihandsfigur 76">
              <a:extLst>
                <a:ext uri="{FF2B5EF4-FFF2-40B4-BE49-F238E27FC236}">
                  <a16:creationId xmlns:a16="http://schemas.microsoft.com/office/drawing/2014/main" id="{BA32960F-E22A-E44B-AA6E-860ED099006B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2" name="Frihandsfigur 78">
              <a:extLst>
                <a:ext uri="{FF2B5EF4-FFF2-40B4-BE49-F238E27FC236}">
                  <a16:creationId xmlns:a16="http://schemas.microsoft.com/office/drawing/2014/main" id="{835FD9A5-85FD-2246-856C-67F019831ABB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Frihandsfigur 79">
              <a:extLst>
                <a:ext uri="{FF2B5EF4-FFF2-40B4-BE49-F238E27FC236}">
                  <a16:creationId xmlns:a16="http://schemas.microsoft.com/office/drawing/2014/main" id="{295CC68E-8ECC-5644-A13A-1D089C4632A3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4" name="Frihandsfigur 80">
              <a:extLst>
                <a:ext uri="{FF2B5EF4-FFF2-40B4-BE49-F238E27FC236}">
                  <a16:creationId xmlns:a16="http://schemas.microsoft.com/office/drawing/2014/main" id="{0DE8049A-2DE4-0348-95D0-5F3C00653FE3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E0B7307A-45A7-7C47-8E57-A57CA8A579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400" y="518400"/>
            <a:ext cx="11229265" cy="95623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Add sub header</a:t>
            </a:r>
          </a:p>
        </p:txBody>
      </p:sp>
      <p:grpSp>
        <p:nvGrpSpPr>
          <p:cNvPr id="36" name="Group 42">
            <a:extLst>
              <a:ext uri="{FF2B5EF4-FFF2-40B4-BE49-F238E27FC236}">
                <a16:creationId xmlns:a16="http://schemas.microsoft.com/office/drawing/2014/main" id="{8C611093-13C4-EA44-92FC-8FAC5A6DD043}"/>
              </a:ext>
            </a:extLst>
          </p:cNvPr>
          <p:cNvGrpSpPr/>
          <p:nvPr userDrawn="1"/>
        </p:nvGrpSpPr>
        <p:grpSpPr>
          <a:xfrm>
            <a:off x="12395260" y="0"/>
            <a:ext cx="1681523" cy="1615827"/>
            <a:chOff x="12395260" y="2295907"/>
            <a:chExt cx="1681523" cy="1615827"/>
          </a:xfrm>
        </p:grpSpPr>
        <p:sp>
          <p:nvSpPr>
            <p:cNvPr id="37" name="textruta 12">
              <a:extLst>
                <a:ext uri="{FF2B5EF4-FFF2-40B4-BE49-F238E27FC236}">
                  <a16:creationId xmlns:a16="http://schemas.microsoft.com/office/drawing/2014/main" id="{F8CCA06E-95EC-F949-9680-8A8F976CF7F7}"/>
                </a:ext>
              </a:extLst>
            </p:cNvPr>
            <p:cNvSpPr txBox="1"/>
            <p:nvPr userDrawn="1"/>
          </p:nvSpPr>
          <p:spPr>
            <a:xfrm>
              <a:off x="12395260" y="2295907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subheader,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41" name="Picture 9">
              <a:extLst>
                <a:ext uri="{FF2B5EF4-FFF2-40B4-BE49-F238E27FC236}">
                  <a16:creationId xmlns:a16="http://schemas.microsoft.com/office/drawing/2014/main" id="{61431F89-B3DE-054B-AD56-991318CB9F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58AB2A29-BF9C-5F4D-83E1-EB3076FA71D5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43" name="Connector: Elbow 131">
              <a:extLst>
                <a:ext uri="{FF2B5EF4-FFF2-40B4-BE49-F238E27FC236}">
                  <a16:creationId xmlns:a16="http://schemas.microsoft.com/office/drawing/2014/main" id="{3F6F24FF-04C4-3940-9218-79081C023FFB}"/>
                </a:ext>
              </a:extLst>
            </p:cNvPr>
            <p:cNvCxnSpPr>
              <a:cxnSpLocks/>
              <a:endCxn id="42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6C3AC3D-4CF7-E44E-9714-68FD32A7D97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82400" y="2034000"/>
            <a:ext cx="2635250" cy="2797175"/>
          </a:xfrm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FF44E2D0-DA5B-A146-BB30-E727B7BB433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350291" y="2034000"/>
            <a:ext cx="2635250" cy="2797175"/>
          </a:xfrm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45" name="Picture Placeholder 5">
            <a:extLst>
              <a:ext uri="{FF2B5EF4-FFF2-40B4-BE49-F238E27FC236}">
                <a16:creationId xmlns:a16="http://schemas.microsoft.com/office/drawing/2014/main" id="{CF423E48-2B1F-774F-94C7-C0A8A3F579B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14574" y="2034000"/>
            <a:ext cx="2635250" cy="2797175"/>
          </a:xfrm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46" name="Picture Placeholder 5">
            <a:extLst>
              <a:ext uri="{FF2B5EF4-FFF2-40B4-BE49-F238E27FC236}">
                <a16:creationId xmlns:a16="http://schemas.microsoft.com/office/drawing/2014/main" id="{2FBC2B09-64BD-8A44-B83D-EA3537203C8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78857" y="2034000"/>
            <a:ext cx="2635250" cy="2797175"/>
          </a:xfrm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040B8AF-4E99-A3DF-E97F-395E86AE4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90FAA45-3BBB-4692-D006-EAE284165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900D8D-E7D9-9E7C-4634-0401B2722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9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arg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B6A9689-AFC5-C34E-BB9F-FC43842579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2778" y="2"/>
            <a:ext cx="5984875" cy="6857999"/>
          </a:xfrm>
          <a:custGeom>
            <a:avLst/>
            <a:gdLst>
              <a:gd name="connsiteX0" fmla="*/ 4840264 w 5984875"/>
              <a:gd name="connsiteY0" fmla="*/ 6426573 h 6857999"/>
              <a:gd name="connsiteX1" fmla="*/ 4838045 w 5984875"/>
              <a:gd name="connsiteY1" fmla="*/ 6437746 h 6857999"/>
              <a:gd name="connsiteX2" fmla="*/ 4848033 w 5984875"/>
              <a:gd name="connsiteY2" fmla="*/ 6447128 h 6857999"/>
              <a:gd name="connsiteX3" fmla="*/ 4819434 w 5984875"/>
              <a:gd name="connsiteY3" fmla="*/ 6591094 h 6857999"/>
              <a:gd name="connsiteX4" fmla="*/ 4805690 w 5984875"/>
              <a:gd name="connsiteY4" fmla="*/ 6603802 h 6857999"/>
              <a:gd name="connsiteX5" fmla="*/ 4803470 w 5984875"/>
              <a:gd name="connsiteY5" fmla="*/ 6615060 h 6857999"/>
              <a:gd name="connsiteX6" fmla="*/ 4879705 w 5984875"/>
              <a:gd name="connsiteY6" fmla="*/ 6615060 h 6857999"/>
              <a:gd name="connsiteX7" fmla="*/ 4881925 w 5984875"/>
              <a:gd name="connsiteY7" fmla="*/ 6603802 h 6857999"/>
              <a:gd name="connsiteX8" fmla="*/ 4871424 w 5984875"/>
              <a:gd name="connsiteY8" fmla="*/ 6594421 h 6857999"/>
              <a:gd name="connsiteX9" fmla="*/ 4890461 w 5984875"/>
              <a:gd name="connsiteY9" fmla="*/ 6498386 h 6857999"/>
              <a:gd name="connsiteX10" fmla="*/ 4973184 w 5984875"/>
              <a:gd name="connsiteY10" fmla="*/ 6614975 h 6857999"/>
              <a:gd name="connsiteX11" fmla="*/ 5032772 w 5984875"/>
              <a:gd name="connsiteY11" fmla="*/ 6614975 h 6857999"/>
              <a:gd name="connsiteX12" fmla="*/ 5065981 w 5984875"/>
              <a:gd name="connsiteY12" fmla="*/ 6447042 h 6857999"/>
              <a:gd name="connsiteX13" fmla="*/ 5076481 w 5984875"/>
              <a:gd name="connsiteY13" fmla="*/ 6437831 h 6857999"/>
              <a:gd name="connsiteX14" fmla="*/ 5078701 w 5984875"/>
              <a:gd name="connsiteY14" fmla="*/ 6426573 h 6857999"/>
              <a:gd name="connsiteX15" fmla="*/ 5008186 w 5984875"/>
              <a:gd name="connsiteY15" fmla="*/ 6426573 h 6857999"/>
              <a:gd name="connsiteX16" fmla="*/ 5005966 w 5984875"/>
              <a:gd name="connsiteY16" fmla="*/ 6437831 h 6857999"/>
              <a:gd name="connsiteX17" fmla="*/ 5013308 w 5984875"/>
              <a:gd name="connsiteY17" fmla="*/ 6446701 h 6857999"/>
              <a:gd name="connsiteX18" fmla="*/ 4996405 w 5984875"/>
              <a:gd name="connsiteY18" fmla="*/ 6531989 h 6857999"/>
              <a:gd name="connsiteX19" fmla="*/ 4920426 w 5984875"/>
              <a:gd name="connsiteY19" fmla="*/ 6426573 h 6857999"/>
              <a:gd name="connsiteX20" fmla="*/ 5425471 w 5984875"/>
              <a:gd name="connsiteY20" fmla="*/ 6422479 h 6857999"/>
              <a:gd name="connsiteX21" fmla="*/ 5295282 w 5984875"/>
              <a:gd name="connsiteY21" fmla="*/ 6511606 h 6857999"/>
              <a:gd name="connsiteX22" fmla="*/ 5381676 w 5984875"/>
              <a:gd name="connsiteY22" fmla="*/ 6618813 h 6857999"/>
              <a:gd name="connsiteX23" fmla="*/ 5463545 w 5984875"/>
              <a:gd name="connsiteY23" fmla="*/ 6614890 h 6857999"/>
              <a:gd name="connsiteX24" fmla="*/ 5478570 w 5984875"/>
              <a:gd name="connsiteY24" fmla="*/ 6554165 h 6857999"/>
              <a:gd name="connsiteX25" fmla="*/ 5465679 w 5984875"/>
              <a:gd name="connsiteY25" fmla="*/ 6554165 h 6857999"/>
              <a:gd name="connsiteX26" fmla="*/ 5392347 w 5984875"/>
              <a:gd name="connsiteY26" fmla="*/ 6568493 h 6857999"/>
              <a:gd name="connsiteX27" fmla="*/ 5354614 w 5984875"/>
              <a:gd name="connsiteY27" fmla="*/ 6512544 h 6857999"/>
              <a:gd name="connsiteX28" fmla="*/ 5418385 w 5984875"/>
              <a:gd name="connsiteY28" fmla="*/ 6471691 h 6857999"/>
              <a:gd name="connsiteX29" fmla="*/ 5473533 w 5984875"/>
              <a:gd name="connsiteY29" fmla="*/ 6486702 h 6857999"/>
              <a:gd name="connsiteX30" fmla="*/ 5486851 w 5984875"/>
              <a:gd name="connsiteY30" fmla="*/ 6486702 h 6857999"/>
              <a:gd name="connsiteX31" fmla="*/ 5498888 w 5984875"/>
              <a:gd name="connsiteY31" fmla="*/ 6428791 h 6857999"/>
              <a:gd name="connsiteX32" fmla="*/ 5425471 w 5984875"/>
              <a:gd name="connsiteY32" fmla="*/ 6422479 h 6857999"/>
              <a:gd name="connsiteX33" fmla="*/ 5213670 w 5984875"/>
              <a:gd name="connsiteY33" fmla="*/ 6422479 h 6857999"/>
              <a:gd name="connsiteX34" fmla="*/ 5083481 w 5984875"/>
              <a:gd name="connsiteY34" fmla="*/ 6511606 h 6857999"/>
              <a:gd name="connsiteX35" fmla="*/ 5169875 w 5984875"/>
              <a:gd name="connsiteY35" fmla="*/ 6618813 h 6857999"/>
              <a:gd name="connsiteX36" fmla="*/ 5251744 w 5984875"/>
              <a:gd name="connsiteY36" fmla="*/ 6614890 h 6857999"/>
              <a:gd name="connsiteX37" fmla="*/ 5266769 w 5984875"/>
              <a:gd name="connsiteY37" fmla="*/ 6554165 h 6857999"/>
              <a:gd name="connsiteX38" fmla="*/ 5253878 w 5984875"/>
              <a:gd name="connsiteY38" fmla="*/ 6554165 h 6857999"/>
              <a:gd name="connsiteX39" fmla="*/ 5180546 w 5984875"/>
              <a:gd name="connsiteY39" fmla="*/ 6568493 h 6857999"/>
              <a:gd name="connsiteX40" fmla="*/ 5142813 w 5984875"/>
              <a:gd name="connsiteY40" fmla="*/ 6512544 h 6857999"/>
              <a:gd name="connsiteX41" fmla="*/ 5206584 w 5984875"/>
              <a:gd name="connsiteY41" fmla="*/ 6471691 h 6857999"/>
              <a:gd name="connsiteX42" fmla="*/ 5261732 w 5984875"/>
              <a:gd name="connsiteY42" fmla="*/ 6486702 h 6857999"/>
              <a:gd name="connsiteX43" fmla="*/ 5275050 w 5984875"/>
              <a:gd name="connsiteY43" fmla="*/ 6486702 h 6857999"/>
              <a:gd name="connsiteX44" fmla="*/ 5287087 w 5984875"/>
              <a:gd name="connsiteY44" fmla="*/ 6428791 h 6857999"/>
              <a:gd name="connsiteX45" fmla="*/ 5213670 w 5984875"/>
              <a:gd name="connsiteY45" fmla="*/ 6422479 h 6857999"/>
              <a:gd name="connsiteX46" fmla="*/ 5674749 w 5984875"/>
              <a:gd name="connsiteY46" fmla="*/ 6407980 h 6857999"/>
              <a:gd name="connsiteX47" fmla="*/ 5628564 w 5984875"/>
              <a:gd name="connsiteY47" fmla="*/ 6442095 h 6857999"/>
              <a:gd name="connsiteX48" fmla="*/ 5691310 w 5984875"/>
              <a:gd name="connsiteY48" fmla="*/ 6498641 h 6857999"/>
              <a:gd name="connsiteX49" fmla="*/ 5256098 w 5984875"/>
              <a:gd name="connsiteY49" fmla="*/ 6345890 h 6857999"/>
              <a:gd name="connsiteX50" fmla="*/ 5563598 w 5984875"/>
              <a:gd name="connsiteY50" fmla="*/ 6406871 h 6857999"/>
              <a:gd name="connsiteX51" fmla="*/ 5499827 w 5984875"/>
              <a:gd name="connsiteY51" fmla="*/ 6525763 h 6857999"/>
              <a:gd name="connsiteX52" fmla="*/ 5743898 w 5984875"/>
              <a:gd name="connsiteY52" fmla="*/ 6345890 h 6857999"/>
              <a:gd name="connsiteX53" fmla="*/ 5647687 w 5984875"/>
              <a:gd name="connsiteY53" fmla="*/ 6263672 h 6857999"/>
              <a:gd name="connsiteX54" fmla="*/ 5605685 w 5984875"/>
              <a:gd name="connsiteY54" fmla="*/ 6337276 h 6857999"/>
              <a:gd name="connsiteX55" fmla="*/ 5661602 w 5984875"/>
              <a:gd name="connsiteY55" fmla="*/ 6337276 h 6857999"/>
              <a:gd name="connsiteX56" fmla="*/ 0 w 5984875"/>
              <a:gd name="connsiteY56" fmla="*/ 0 h 6857999"/>
              <a:gd name="connsiteX57" fmla="*/ 5984875 w 5984875"/>
              <a:gd name="connsiteY57" fmla="*/ 0 h 6857999"/>
              <a:gd name="connsiteX58" fmla="*/ 5984875 w 5984875"/>
              <a:gd name="connsiteY58" fmla="*/ 6857999 h 6857999"/>
              <a:gd name="connsiteX59" fmla="*/ 0 w 5984875"/>
              <a:gd name="connsiteY5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984875" h="6857999">
                <a:moveTo>
                  <a:pt x="4840264" y="6426573"/>
                </a:moveTo>
                <a:lnTo>
                  <a:pt x="4838045" y="6437746"/>
                </a:lnTo>
                <a:cubicBezTo>
                  <a:pt x="4847008" y="6437746"/>
                  <a:pt x="4849399" y="6439964"/>
                  <a:pt x="4848033" y="6447128"/>
                </a:cubicBezTo>
                <a:cubicBezTo>
                  <a:pt x="4848033" y="6447128"/>
                  <a:pt x="4822507" y="6577363"/>
                  <a:pt x="4819434" y="6591094"/>
                </a:cubicBezTo>
                <a:cubicBezTo>
                  <a:pt x="4817129" y="6601158"/>
                  <a:pt x="4817129" y="6603632"/>
                  <a:pt x="4805690" y="6603802"/>
                </a:cubicBezTo>
                <a:lnTo>
                  <a:pt x="4803470" y="6615060"/>
                </a:lnTo>
                <a:lnTo>
                  <a:pt x="4879705" y="6615060"/>
                </a:lnTo>
                <a:lnTo>
                  <a:pt x="4881925" y="6603802"/>
                </a:lnTo>
                <a:cubicBezTo>
                  <a:pt x="4873814" y="6603802"/>
                  <a:pt x="4870058" y="6601414"/>
                  <a:pt x="4871424" y="6594421"/>
                </a:cubicBezTo>
                <a:lnTo>
                  <a:pt x="4890461" y="6498386"/>
                </a:lnTo>
                <a:lnTo>
                  <a:pt x="4973184" y="6614975"/>
                </a:lnTo>
                <a:lnTo>
                  <a:pt x="5032772" y="6614975"/>
                </a:lnTo>
                <a:lnTo>
                  <a:pt x="5065981" y="6447042"/>
                </a:lnTo>
                <a:cubicBezTo>
                  <a:pt x="5067262" y="6440390"/>
                  <a:pt x="5068713" y="6437831"/>
                  <a:pt x="5076481" y="6437831"/>
                </a:cubicBezTo>
                <a:lnTo>
                  <a:pt x="5078701" y="6426573"/>
                </a:lnTo>
                <a:lnTo>
                  <a:pt x="5008186" y="6426573"/>
                </a:lnTo>
                <a:lnTo>
                  <a:pt x="5005966" y="6437831"/>
                </a:lnTo>
                <a:cubicBezTo>
                  <a:pt x="5012796" y="6437831"/>
                  <a:pt x="5014418" y="6440902"/>
                  <a:pt x="5013308" y="6446701"/>
                </a:cubicBezTo>
                <a:lnTo>
                  <a:pt x="4996405" y="6531989"/>
                </a:lnTo>
                <a:lnTo>
                  <a:pt x="4920426" y="6426573"/>
                </a:lnTo>
                <a:close/>
                <a:moveTo>
                  <a:pt x="5425471" y="6422479"/>
                </a:moveTo>
                <a:cubicBezTo>
                  <a:pt x="5330711" y="6424697"/>
                  <a:pt x="5309283" y="6455315"/>
                  <a:pt x="5295282" y="6511606"/>
                </a:cubicBezTo>
                <a:cubicBezTo>
                  <a:pt x="5280514" y="6570796"/>
                  <a:pt x="5291441" y="6618813"/>
                  <a:pt x="5381676" y="6618813"/>
                </a:cubicBezTo>
                <a:cubicBezTo>
                  <a:pt x="5407970" y="6618813"/>
                  <a:pt x="5463545" y="6614890"/>
                  <a:pt x="5463545" y="6614890"/>
                </a:cubicBezTo>
                <a:lnTo>
                  <a:pt x="5478570" y="6554165"/>
                </a:lnTo>
                <a:lnTo>
                  <a:pt x="5465679" y="6554165"/>
                </a:lnTo>
                <a:cubicBezTo>
                  <a:pt x="5463545" y="6564655"/>
                  <a:pt x="5452020" y="6568493"/>
                  <a:pt x="5392347" y="6568493"/>
                </a:cubicBezTo>
                <a:cubicBezTo>
                  <a:pt x="5357004" y="6568493"/>
                  <a:pt x="5341467" y="6564826"/>
                  <a:pt x="5354614" y="6512544"/>
                </a:cubicBezTo>
                <a:cubicBezTo>
                  <a:pt x="5361614" y="6484655"/>
                  <a:pt x="5375700" y="6472714"/>
                  <a:pt x="5418385" y="6471691"/>
                </a:cubicBezTo>
                <a:cubicBezTo>
                  <a:pt x="5469350" y="6470497"/>
                  <a:pt x="5475412" y="6477149"/>
                  <a:pt x="5473533" y="6486702"/>
                </a:cubicBezTo>
                <a:lnTo>
                  <a:pt x="5486851" y="6486702"/>
                </a:lnTo>
                <a:lnTo>
                  <a:pt x="5498888" y="6428791"/>
                </a:lnTo>
                <a:cubicBezTo>
                  <a:pt x="5498888" y="6428791"/>
                  <a:pt x="5455350" y="6421712"/>
                  <a:pt x="5425471" y="6422479"/>
                </a:cubicBezTo>
                <a:close/>
                <a:moveTo>
                  <a:pt x="5213670" y="6422479"/>
                </a:moveTo>
                <a:cubicBezTo>
                  <a:pt x="5118910" y="6424697"/>
                  <a:pt x="5097482" y="6455315"/>
                  <a:pt x="5083481" y="6511606"/>
                </a:cubicBezTo>
                <a:cubicBezTo>
                  <a:pt x="5068713" y="6570796"/>
                  <a:pt x="5079640" y="6618813"/>
                  <a:pt x="5169875" y="6618813"/>
                </a:cubicBezTo>
                <a:cubicBezTo>
                  <a:pt x="5196169" y="6618813"/>
                  <a:pt x="5251744" y="6614890"/>
                  <a:pt x="5251744" y="6614890"/>
                </a:cubicBezTo>
                <a:lnTo>
                  <a:pt x="5266769" y="6554165"/>
                </a:lnTo>
                <a:lnTo>
                  <a:pt x="5253878" y="6554165"/>
                </a:lnTo>
                <a:cubicBezTo>
                  <a:pt x="5251915" y="6564740"/>
                  <a:pt x="5240219" y="6568493"/>
                  <a:pt x="5180546" y="6568493"/>
                </a:cubicBezTo>
                <a:cubicBezTo>
                  <a:pt x="5145203" y="6568493"/>
                  <a:pt x="5129666" y="6564826"/>
                  <a:pt x="5142813" y="6512544"/>
                </a:cubicBezTo>
                <a:cubicBezTo>
                  <a:pt x="5149813" y="6484655"/>
                  <a:pt x="5163899" y="6472714"/>
                  <a:pt x="5206584" y="6471691"/>
                </a:cubicBezTo>
                <a:cubicBezTo>
                  <a:pt x="5257549" y="6470497"/>
                  <a:pt x="5263611" y="6477149"/>
                  <a:pt x="5261732" y="6486702"/>
                </a:cubicBezTo>
                <a:lnTo>
                  <a:pt x="5275050" y="6486702"/>
                </a:lnTo>
                <a:lnTo>
                  <a:pt x="5287087" y="6428791"/>
                </a:lnTo>
                <a:cubicBezTo>
                  <a:pt x="5287087" y="6428791"/>
                  <a:pt x="5243549" y="6421712"/>
                  <a:pt x="5213670" y="6422479"/>
                </a:cubicBezTo>
                <a:close/>
                <a:moveTo>
                  <a:pt x="5674749" y="6407980"/>
                </a:moveTo>
                <a:lnTo>
                  <a:pt x="5628564" y="6442095"/>
                </a:lnTo>
                <a:lnTo>
                  <a:pt x="5691310" y="6498641"/>
                </a:lnTo>
                <a:close/>
                <a:moveTo>
                  <a:pt x="5256098" y="6345890"/>
                </a:moveTo>
                <a:lnTo>
                  <a:pt x="5563598" y="6406871"/>
                </a:lnTo>
                <a:lnTo>
                  <a:pt x="5499827" y="6525763"/>
                </a:lnTo>
                <a:lnTo>
                  <a:pt x="5743898" y="6345890"/>
                </a:lnTo>
                <a:close/>
                <a:moveTo>
                  <a:pt x="5647687" y="6263672"/>
                </a:moveTo>
                <a:lnTo>
                  <a:pt x="5605685" y="6337276"/>
                </a:lnTo>
                <a:lnTo>
                  <a:pt x="5661602" y="6337276"/>
                </a:lnTo>
                <a:close/>
                <a:moveTo>
                  <a:pt x="0" y="0"/>
                </a:moveTo>
                <a:lnTo>
                  <a:pt x="5984875" y="0"/>
                </a:lnTo>
                <a:lnTo>
                  <a:pt x="598487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790A85A8-6950-EA4D-8633-5296EB7E69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176738" cy="6858000"/>
          </a:xfrm>
          <a:solidFill>
            <a:schemeClr val="bg2"/>
          </a:solidFill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B8E8BCB-7075-1347-82D1-36DA1A44B6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9375" y="6631200"/>
            <a:ext cx="4076700" cy="1908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grpSp>
        <p:nvGrpSpPr>
          <p:cNvPr id="14" name="Group 7">
            <a:extLst>
              <a:ext uri="{FF2B5EF4-FFF2-40B4-BE49-F238E27FC236}">
                <a16:creationId xmlns:a16="http://schemas.microsoft.com/office/drawing/2014/main" id="{28D2520E-C1A9-9C4A-AF6D-7BAB466DE788}"/>
              </a:ext>
            </a:extLst>
          </p:cNvPr>
          <p:cNvGrpSpPr/>
          <p:nvPr userDrawn="1"/>
        </p:nvGrpSpPr>
        <p:grpSpPr>
          <a:xfrm>
            <a:off x="12395260" y="-12189"/>
            <a:ext cx="1681523" cy="2112003"/>
            <a:chOff x="12395260" y="-12189"/>
            <a:chExt cx="1681523" cy="2112003"/>
          </a:xfrm>
        </p:grpSpPr>
        <p:sp>
          <p:nvSpPr>
            <p:cNvPr id="15" name="textruta 5">
              <a:extLst>
                <a:ext uri="{FF2B5EF4-FFF2-40B4-BE49-F238E27FC236}">
                  <a16:creationId xmlns:a16="http://schemas.microsoft.com/office/drawing/2014/main" id="{AF5DC38B-9E7E-C948-B4B9-A6382C58C4E1}"/>
                </a:ext>
              </a:extLst>
            </p:cNvPr>
            <p:cNvSpPr txBox="1"/>
            <p:nvPr userDrawn="1"/>
          </p:nvSpPr>
          <p:spPr>
            <a:xfrm>
              <a:off x="12395260" y="1453483"/>
              <a:ext cx="1681523" cy="64633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the textboxes disappears after adding or changing an image,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click the image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use – </a:t>
              </a:r>
              <a:r>
                <a:rPr lang="en-US" sz="900" b="1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 to back</a:t>
              </a:r>
            </a:p>
          </p:txBody>
        </p:sp>
        <p:sp>
          <p:nvSpPr>
            <p:cNvPr id="16" name="textruta 8">
              <a:extLst>
                <a:ext uri="{FF2B5EF4-FFF2-40B4-BE49-F238E27FC236}">
                  <a16:creationId xmlns:a16="http://schemas.microsoft.com/office/drawing/2014/main" id="{07167E95-B433-B542-A201-84B20B0FBFA2}"/>
                </a:ext>
              </a:extLst>
            </p:cNvPr>
            <p:cNvSpPr txBox="1"/>
            <p:nvPr userDrawn="1"/>
          </p:nvSpPr>
          <p:spPr>
            <a:xfrm>
              <a:off x="12395260" y="-12189"/>
              <a:ext cx="1681523" cy="1338828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need to change the color of the logo, right click outside work area, choose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Format Background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context menu and choose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Solid fill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White or Black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ktangel 9">
              <a:extLst>
                <a:ext uri="{FF2B5EF4-FFF2-40B4-BE49-F238E27FC236}">
                  <a16:creationId xmlns:a16="http://schemas.microsoft.com/office/drawing/2014/main" id="{6BAC64F4-5940-044E-B609-B058C9004745}"/>
                </a:ext>
              </a:extLst>
            </p:cNvPr>
            <p:cNvSpPr/>
            <p:nvPr userDrawn="1"/>
          </p:nvSpPr>
          <p:spPr>
            <a:xfrm>
              <a:off x="13255337" y="926211"/>
              <a:ext cx="341194" cy="305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" name="Rektangel 10">
              <a:extLst>
                <a:ext uri="{FF2B5EF4-FFF2-40B4-BE49-F238E27FC236}">
                  <a16:creationId xmlns:a16="http://schemas.microsoft.com/office/drawing/2014/main" id="{A6AFB9FA-AB3E-AA49-910E-D6309BC1E7CF}"/>
                </a:ext>
              </a:extLst>
            </p:cNvPr>
            <p:cNvSpPr/>
            <p:nvPr userDrawn="1"/>
          </p:nvSpPr>
          <p:spPr>
            <a:xfrm>
              <a:off x="12833410" y="926211"/>
              <a:ext cx="341194" cy="305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B1AB648-0F73-BD49-B7BB-582782E7C6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6537" y="6631200"/>
            <a:ext cx="4076700" cy="1908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</p:spTree>
    <p:extLst>
      <p:ext uri="{BB962C8B-B14F-4D97-AF65-F5344CB8AC3E}">
        <p14:creationId xmlns:p14="http://schemas.microsoft.com/office/powerpoint/2010/main" val="7403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arg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B6A9689-AFC5-C34E-BB9F-FC43842579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2778" y="2"/>
            <a:ext cx="5984875" cy="6857999"/>
          </a:xfrm>
          <a:custGeom>
            <a:avLst/>
            <a:gdLst>
              <a:gd name="connsiteX0" fmla="*/ 4840264 w 5984875"/>
              <a:gd name="connsiteY0" fmla="*/ 6426573 h 6857999"/>
              <a:gd name="connsiteX1" fmla="*/ 4838045 w 5984875"/>
              <a:gd name="connsiteY1" fmla="*/ 6437746 h 6857999"/>
              <a:gd name="connsiteX2" fmla="*/ 4848033 w 5984875"/>
              <a:gd name="connsiteY2" fmla="*/ 6447128 h 6857999"/>
              <a:gd name="connsiteX3" fmla="*/ 4819434 w 5984875"/>
              <a:gd name="connsiteY3" fmla="*/ 6591094 h 6857999"/>
              <a:gd name="connsiteX4" fmla="*/ 4805690 w 5984875"/>
              <a:gd name="connsiteY4" fmla="*/ 6603802 h 6857999"/>
              <a:gd name="connsiteX5" fmla="*/ 4803470 w 5984875"/>
              <a:gd name="connsiteY5" fmla="*/ 6615060 h 6857999"/>
              <a:gd name="connsiteX6" fmla="*/ 4879705 w 5984875"/>
              <a:gd name="connsiteY6" fmla="*/ 6615060 h 6857999"/>
              <a:gd name="connsiteX7" fmla="*/ 4881925 w 5984875"/>
              <a:gd name="connsiteY7" fmla="*/ 6603802 h 6857999"/>
              <a:gd name="connsiteX8" fmla="*/ 4871424 w 5984875"/>
              <a:gd name="connsiteY8" fmla="*/ 6594421 h 6857999"/>
              <a:gd name="connsiteX9" fmla="*/ 4890461 w 5984875"/>
              <a:gd name="connsiteY9" fmla="*/ 6498386 h 6857999"/>
              <a:gd name="connsiteX10" fmla="*/ 4973184 w 5984875"/>
              <a:gd name="connsiteY10" fmla="*/ 6614975 h 6857999"/>
              <a:gd name="connsiteX11" fmla="*/ 5032772 w 5984875"/>
              <a:gd name="connsiteY11" fmla="*/ 6614975 h 6857999"/>
              <a:gd name="connsiteX12" fmla="*/ 5065981 w 5984875"/>
              <a:gd name="connsiteY12" fmla="*/ 6447042 h 6857999"/>
              <a:gd name="connsiteX13" fmla="*/ 5076481 w 5984875"/>
              <a:gd name="connsiteY13" fmla="*/ 6437831 h 6857999"/>
              <a:gd name="connsiteX14" fmla="*/ 5078701 w 5984875"/>
              <a:gd name="connsiteY14" fmla="*/ 6426573 h 6857999"/>
              <a:gd name="connsiteX15" fmla="*/ 5008186 w 5984875"/>
              <a:gd name="connsiteY15" fmla="*/ 6426573 h 6857999"/>
              <a:gd name="connsiteX16" fmla="*/ 5005966 w 5984875"/>
              <a:gd name="connsiteY16" fmla="*/ 6437831 h 6857999"/>
              <a:gd name="connsiteX17" fmla="*/ 5013308 w 5984875"/>
              <a:gd name="connsiteY17" fmla="*/ 6446701 h 6857999"/>
              <a:gd name="connsiteX18" fmla="*/ 4996405 w 5984875"/>
              <a:gd name="connsiteY18" fmla="*/ 6531989 h 6857999"/>
              <a:gd name="connsiteX19" fmla="*/ 4920426 w 5984875"/>
              <a:gd name="connsiteY19" fmla="*/ 6426573 h 6857999"/>
              <a:gd name="connsiteX20" fmla="*/ 5425471 w 5984875"/>
              <a:gd name="connsiteY20" fmla="*/ 6422479 h 6857999"/>
              <a:gd name="connsiteX21" fmla="*/ 5295282 w 5984875"/>
              <a:gd name="connsiteY21" fmla="*/ 6511606 h 6857999"/>
              <a:gd name="connsiteX22" fmla="*/ 5381676 w 5984875"/>
              <a:gd name="connsiteY22" fmla="*/ 6618813 h 6857999"/>
              <a:gd name="connsiteX23" fmla="*/ 5463545 w 5984875"/>
              <a:gd name="connsiteY23" fmla="*/ 6614890 h 6857999"/>
              <a:gd name="connsiteX24" fmla="*/ 5478570 w 5984875"/>
              <a:gd name="connsiteY24" fmla="*/ 6554165 h 6857999"/>
              <a:gd name="connsiteX25" fmla="*/ 5465679 w 5984875"/>
              <a:gd name="connsiteY25" fmla="*/ 6554165 h 6857999"/>
              <a:gd name="connsiteX26" fmla="*/ 5392347 w 5984875"/>
              <a:gd name="connsiteY26" fmla="*/ 6568493 h 6857999"/>
              <a:gd name="connsiteX27" fmla="*/ 5354614 w 5984875"/>
              <a:gd name="connsiteY27" fmla="*/ 6512544 h 6857999"/>
              <a:gd name="connsiteX28" fmla="*/ 5418385 w 5984875"/>
              <a:gd name="connsiteY28" fmla="*/ 6471691 h 6857999"/>
              <a:gd name="connsiteX29" fmla="*/ 5473533 w 5984875"/>
              <a:gd name="connsiteY29" fmla="*/ 6486702 h 6857999"/>
              <a:gd name="connsiteX30" fmla="*/ 5486851 w 5984875"/>
              <a:gd name="connsiteY30" fmla="*/ 6486702 h 6857999"/>
              <a:gd name="connsiteX31" fmla="*/ 5498888 w 5984875"/>
              <a:gd name="connsiteY31" fmla="*/ 6428791 h 6857999"/>
              <a:gd name="connsiteX32" fmla="*/ 5425471 w 5984875"/>
              <a:gd name="connsiteY32" fmla="*/ 6422479 h 6857999"/>
              <a:gd name="connsiteX33" fmla="*/ 5213670 w 5984875"/>
              <a:gd name="connsiteY33" fmla="*/ 6422479 h 6857999"/>
              <a:gd name="connsiteX34" fmla="*/ 5083481 w 5984875"/>
              <a:gd name="connsiteY34" fmla="*/ 6511606 h 6857999"/>
              <a:gd name="connsiteX35" fmla="*/ 5169875 w 5984875"/>
              <a:gd name="connsiteY35" fmla="*/ 6618813 h 6857999"/>
              <a:gd name="connsiteX36" fmla="*/ 5251744 w 5984875"/>
              <a:gd name="connsiteY36" fmla="*/ 6614890 h 6857999"/>
              <a:gd name="connsiteX37" fmla="*/ 5266769 w 5984875"/>
              <a:gd name="connsiteY37" fmla="*/ 6554165 h 6857999"/>
              <a:gd name="connsiteX38" fmla="*/ 5253878 w 5984875"/>
              <a:gd name="connsiteY38" fmla="*/ 6554165 h 6857999"/>
              <a:gd name="connsiteX39" fmla="*/ 5180546 w 5984875"/>
              <a:gd name="connsiteY39" fmla="*/ 6568493 h 6857999"/>
              <a:gd name="connsiteX40" fmla="*/ 5142813 w 5984875"/>
              <a:gd name="connsiteY40" fmla="*/ 6512544 h 6857999"/>
              <a:gd name="connsiteX41" fmla="*/ 5206584 w 5984875"/>
              <a:gd name="connsiteY41" fmla="*/ 6471691 h 6857999"/>
              <a:gd name="connsiteX42" fmla="*/ 5261732 w 5984875"/>
              <a:gd name="connsiteY42" fmla="*/ 6486702 h 6857999"/>
              <a:gd name="connsiteX43" fmla="*/ 5275050 w 5984875"/>
              <a:gd name="connsiteY43" fmla="*/ 6486702 h 6857999"/>
              <a:gd name="connsiteX44" fmla="*/ 5287087 w 5984875"/>
              <a:gd name="connsiteY44" fmla="*/ 6428791 h 6857999"/>
              <a:gd name="connsiteX45" fmla="*/ 5213670 w 5984875"/>
              <a:gd name="connsiteY45" fmla="*/ 6422479 h 6857999"/>
              <a:gd name="connsiteX46" fmla="*/ 5674749 w 5984875"/>
              <a:gd name="connsiteY46" fmla="*/ 6407980 h 6857999"/>
              <a:gd name="connsiteX47" fmla="*/ 5628564 w 5984875"/>
              <a:gd name="connsiteY47" fmla="*/ 6442095 h 6857999"/>
              <a:gd name="connsiteX48" fmla="*/ 5691310 w 5984875"/>
              <a:gd name="connsiteY48" fmla="*/ 6498641 h 6857999"/>
              <a:gd name="connsiteX49" fmla="*/ 5256098 w 5984875"/>
              <a:gd name="connsiteY49" fmla="*/ 6345890 h 6857999"/>
              <a:gd name="connsiteX50" fmla="*/ 5563598 w 5984875"/>
              <a:gd name="connsiteY50" fmla="*/ 6406871 h 6857999"/>
              <a:gd name="connsiteX51" fmla="*/ 5499827 w 5984875"/>
              <a:gd name="connsiteY51" fmla="*/ 6525763 h 6857999"/>
              <a:gd name="connsiteX52" fmla="*/ 5743898 w 5984875"/>
              <a:gd name="connsiteY52" fmla="*/ 6345890 h 6857999"/>
              <a:gd name="connsiteX53" fmla="*/ 5647687 w 5984875"/>
              <a:gd name="connsiteY53" fmla="*/ 6263672 h 6857999"/>
              <a:gd name="connsiteX54" fmla="*/ 5605685 w 5984875"/>
              <a:gd name="connsiteY54" fmla="*/ 6337276 h 6857999"/>
              <a:gd name="connsiteX55" fmla="*/ 5661602 w 5984875"/>
              <a:gd name="connsiteY55" fmla="*/ 6337276 h 6857999"/>
              <a:gd name="connsiteX56" fmla="*/ 0 w 5984875"/>
              <a:gd name="connsiteY56" fmla="*/ 0 h 6857999"/>
              <a:gd name="connsiteX57" fmla="*/ 5984875 w 5984875"/>
              <a:gd name="connsiteY57" fmla="*/ 0 h 6857999"/>
              <a:gd name="connsiteX58" fmla="*/ 5984875 w 5984875"/>
              <a:gd name="connsiteY58" fmla="*/ 6857999 h 6857999"/>
              <a:gd name="connsiteX59" fmla="*/ 0 w 5984875"/>
              <a:gd name="connsiteY5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984875" h="6857999">
                <a:moveTo>
                  <a:pt x="4840264" y="6426573"/>
                </a:moveTo>
                <a:lnTo>
                  <a:pt x="4838045" y="6437746"/>
                </a:lnTo>
                <a:cubicBezTo>
                  <a:pt x="4847008" y="6437746"/>
                  <a:pt x="4849399" y="6439964"/>
                  <a:pt x="4848033" y="6447128"/>
                </a:cubicBezTo>
                <a:cubicBezTo>
                  <a:pt x="4848033" y="6447128"/>
                  <a:pt x="4822507" y="6577363"/>
                  <a:pt x="4819434" y="6591094"/>
                </a:cubicBezTo>
                <a:cubicBezTo>
                  <a:pt x="4817129" y="6601158"/>
                  <a:pt x="4817129" y="6603632"/>
                  <a:pt x="4805690" y="6603802"/>
                </a:cubicBezTo>
                <a:lnTo>
                  <a:pt x="4803470" y="6615060"/>
                </a:lnTo>
                <a:lnTo>
                  <a:pt x="4879705" y="6615060"/>
                </a:lnTo>
                <a:lnTo>
                  <a:pt x="4881925" y="6603802"/>
                </a:lnTo>
                <a:cubicBezTo>
                  <a:pt x="4873814" y="6603802"/>
                  <a:pt x="4870058" y="6601414"/>
                  <a:pt x="4871424" y="6594421"/>
                </a:cubicBezTo>
                <a:lnTo>
                  <a:pt x="4890461" y="6498386"/>
                </a:lnTo>
                <a:lnTo>
                  <a:pt x="4973184" y="6614975"/>
                </a:lnTo>
                <a:lnTo>
                  <a:pt x="5032772" y="6614975"/>
                </a:lnTo>
                <a:lnTo>
                  <a:pt x="5065981" y="6447042"/>
                </a:lnTo>
                <a:cubicBezTo>
                  <a:pt x="5067262" y="6440390"/>
                  <a:pt x="5068713" y="6437831"/>
                  <a:pt x="5076481" y="6437831"/>
                </a:cubicBezTo>
                <a:lnTo>
                  <a:pt x="5078701" y="6426573"/>
                </a:lnTo>
                <a:lnTo>
                  <a:pt x="5008186" y="6426573"/>
                </a:lnTo>
                <a:lnTo>
                  <a:pt x="5005966" y="6437831"/>
                </a:lnTo>
                <a:cubicBezTo>
                  <a:pt x="5012796" y="6437831"/>
                  <a:pt x="5014418" y="6440902"/>
                  <a:pt x="5013308" y="6446701"/>
                </a:cubicBezTo>
                <a:lnTo>
                  <a:pt x="4996405" y="6531989"/>
                </a:lnTo>
                <a:lnTo>
                  <a:pt x="4920426" y="6426573"/>
                </a:lnTo>
                <a:close/>
                <a:moveTo>
                  <a:pt x="5425471" y="6422479"/>
                </a:moveTo>
                <a:cubicBezTo>
                  <a:pt x="5330711" y="6424697"/>
                  <a:pt x="5309283" y="6455315"/>
                  <a:pt x="5295282" y="6511606"/>
                </a:cubicBezTo>
                <a:cubicBezTo>
                  <a:pt x="5280514" y="6570796"/>
                  <a:pt x="5291441" y="6618813"/>
                  <a:pt x="5381676" y="6618813"/>
                </a:cubicBezTo>
                <a:cubicBezTo>
                  <a:pt x="5407970" y="6618813"/>
                  <a:pt x="5463545" y="6614890"/>
                  <a:pt x="5463545" y="6614890"/>
                </a:cubicBezTo>
                <a:lnTo>
                  <a:pt x="5478570" y="6554165"/>
                </a:lnTo>
                <a:lnTo>
                  <a:pt x="5465679" y="6554165"/>
                </a:lnTo>
                <a:cubicBezTo>
                  <a:pt x="5463545" y="6564655"/>
                  <a:pt x="5452020" y="6568493"/>
                  <a:pt x="5392347" y="6568493"/>
                </a:cubicBezTo>
                <a:cubicBezTo>
                  <a:pt x="5357004" y="6568493"/>
                  <a:pt x="5341467" y="6564826"/>
                  <a:pt x="5354614" y="6512544"/>
                </a:cubicBezTo>
                <a:cubicBezTo>
                  <a:pt x="5361614" y="6484655"/>
                  <a:pt x="5375700" y="6472714"/>
                  <a:pt x="5418385" y="6471691"/>
                </a:cubicBezTo>
                <a:cubicBezTo>
                  <a:pt x="5469350" y="6470497"/>
                  <a:pt x="5475412" y="6477149"/>
                  <a:pt x="5473533" y="6486702"/>
                </a:cubicBezTo>
                <a:lnTo>
                  <a:pt x="5486851" y="6486702"/>
                </a:lnTo>
                <a:lnTo>
                  <a:pt x="5498888" y="6428791"/>
                </a:lnTo>
                <a:cubicBezTo>
                  <a:pt x="5498888" y="6428791"/>
                  <a:pt x="5455350" y="6421712"/>
                  <a:pt x="5425471" y="6422479"/>
                </a:cubicBezTo>
                <a:close/>
                <a:moveTo>
                  <a:pt x="5213670" y="6422479"/>
                </a:moveTo>
                <a:cubicBezTo>
                  <a:pt x="5118910" y="6424697"/>
                  <a:pt x="5097482" y="6455315"/>
                  <a:pt x="5083481" y="6511606"/>
                </a:cubicBezTo>
                <a:cubicBezTo>
                  <a:pt x="5068713" y="6570796"/>
                  <a:pt x="5079640" y="6618813"/>
                  <a:pt x="5169875" y="6618813"/>
                </a:cubicBezTo>
                <a:cubicBezTo>
                  <a:pt x="5196169" y="6618813"/>
                  <a:pt x="5251744" y="6614890"/>
                  <a:pt x="5251744" y="6614890"/>
                </a:cubicBezTo>
                <a:lnTo>
                  <a:pt x="5266769" y="6554165"/>
                </a:lnTo>
                <a:lnTo>
                  <a:pt x="5253878" y="6554165"/>
                </a:lnTo>
                <a:cubicBezTo>
                  <a:pt x="5251915" y="6564740"/>
                  <a:pt x="5240219" y="6568493"/>
                  <a:pt x="5180546" y="6568493"/>
                </a:cubicBezTo>
                <a:cubicBezTo>
                  <a:pt x="5145203" y="6568493"/>
                  <a:pt x="5129666" y="6564826"/>
                  <a:pt x="5142813" y="6512544"/>
                </a:cubicBezTo>
                <a:cubicBezTo>
                  <a:pt x="5149813" y="6484655"/>
                  <a:pt x="5163899" y="6472714"/>
                  <a:pt x="5206584" y="6471691"/>
                </a:cubicBezTo>
                <a:cubicBezTo>
                  <a:pt x="5257549" y="6470497"/>
                  <a:pt x="5263611" y="6477149"/>
                  <a:pt x="5261732" y="6486702"/>
                </a:cubicBezTo>
                <a:lnTo>
                  <a:pt x="5275050" y="6486702"/>
                </a:lnTo>
                <a:lnTo>
                  <a:pt x="5287087" y="6428791"/>
                </a:lnTo>
                <a:cubicBezTo>
                  <a:pt x="5287087" y="6428791"/>
                  <a:pt x="5243549" y="6421712"/>
                  <a:pt x="5213670" y="6422479"/>
                </a:cubicBezTo>
                <a:close/>
                <a:moveTo>
                  <a:pt x="5674749" y="6407980"/>
                </a:moveTo>
                <a:lnTo>
                  <a:pt x="5628564" y="6442095"/>
                </a:lnTo>
                <a:lnTo>
                  <a:pt x="5691310" y="6498641"/>
                </a:lnTo>
                <a:close/>
                <a:moveTo>
                  <a:pt x="5256098" y="6345890"/>
                </a:moveTo>
                <a:lnTo>
                  <a:pt x="5563598" y="6406871"/>
                </a:lnTo>
                <a:lnTo>
                  <a:pt x="5499827" y="6525763"/>
                </a:lnTo>
                <a:lnTo>
                  <a:pt x="5743898" y="6345890"/>
                </a:lnTo>
                <a:close/>
                <a:moveTo>
                  <a:pt x="5647687" y="6263672"/>
                </a:moveTo>
                <a:lnTo>
                  <a:pt x="5605685" y="6337276"/>
                </a:lnTo>
                <a:lnTo>
                  <a:pt x="5661602" y="6337276"/>
                </a:lnTo>
                <a:close/>
                <a:moveTo>
                  <a:pt x="0" y="0"/>
                </a:moveTo>
                <a:lnTo>
                  <a:pt x="5984875" y="0"/>
                </a:lnTo>
                <a:lnTo>
                  <a:pt x="598487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790A85A8-6950-EA4D-8633-5296EB7E69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176738" cy="3409948"/>
          </a:xfrm>
          <a:solidFill>
            <a:schemeClr val="bg2"/>
          </a:solidFill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4B18EBE8-5281-5A4A-88A9-48DD871244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448052"/>
            <a:ext cx="6176738" cy="3409948"/>
          </a:xfrm>
          <a:solidFill>
            <a:schemeClr val="bg2"/>
          </a:solidFill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B1AB648-0F73-BD49-B7BB-582782E7C6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6537" y="6631200"/>
            <a:ext cx="4076700" cy="1908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8468C79-908B-F345-9ED9-F95D33374A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6537" y="3148725"/>
            <a:ext cx="4076700" cy="1908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B8E8BCB-7075-1347-82D1-36DA1A44B6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9375" y="6631200"/>
            <a:ext cx="4076700" cy="1908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grpSp>
        <p:nvGrpSpPr>
          <p:cNvPr id="14" name="Group 7">
            <a:extLst>
              <a:ext uri="{FF2B5EF4-FFF2-40B4-BE49-F238E27FC236}">
                <a16:creationId xmlns:a16="http://schemas.microsoft.com/office/drawing/2014/main" id="{28D2520E-C1A9-9C4A-AF6D-7BAB466DE788}"/>
              </a:ext>
            </a:extLst>
          </p:cNvPr>
          <p:cNvGrpSpPr/>
          <p:nvPr userDrawn="1"/>
        </p:nvGrpSpPr>
        <p:grpSpPr>
          <a:xfrm>
            <a:off x="12395260" y="-12189"/>
            <a:ext cx="1681523" cy="2112003"/>
            <a:chOff x="12395260" y="-12189"/>
            <a:chExt cx="1681523" cy="2112003"/>
          </a:xfrm>
        </p:grpSpPr>
        <p:sp>
          <p:nvSpPr>
            <p:cNvPr id="15" name="textruta 5">
              <a:extLst>
                <a:ext uri="{FF2B5EF4-FFF2-40B4-BE49-F238E27FC236}">
                  <a16:creationId xmlns:a16="http://schemas.microsoft.com/office/drawing/2014/main" id="{AF5DC38B-9E7E-C948-B4B9-A6382C58C4E1}"/>
                </a:ext>
              </a:extLst>
            </p:cNvPr>
            <p:cNvSpPr txBox="1"/>
            <p:nvPr userDrawn="1"/>
          </p:nvSpPr>
          <p:spPr>
            <a:xfrm>
              <a:off x="12395260" y="1453483"/>
              <a:ext cx="1681523" cy="64633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the textboxes disappears after adding or changing an image,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click the image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use – </a:t>
              </a:r>
              <a:r>
                <a:rPr lang="en-US" sz="900" b="1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 to back</a:t>
              </a:r>
            </a:p>
          </p:txBody>
        </p:sp>
        <p:sp>
          <p:nvSpPr>
            <p:cNvPr id="16" name="textruta 8">
              <a:extLst>
                <a:ext uri="{FF2B5EF4-FFF2-40B4-BE49-F238E27FC236}">
                  <a16:creationId xmlns:a16="http://schemas.microsoft.com/office/drawing/2014/main" id="{07167E95-B433-B542-A201-84B20B0FBFA2}"/>
                </a:ext>
              </a:extLst>
            </p:cNvPr>
            <p:cNvSpPr txBox="1"/>
            <p:nvPr userDrawn="1"/>
          </p:nvSpPr>
          <p:spPr>
            <a:xfrm>
              <a:off x="12395260" y="-12189"/>
              <a:ext cx="1681523" cy="1338828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need to change the color of the logo, right click outside work area, choose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Format Background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context menu and choose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Solid fill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White or Black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ktangel 9">
              <a:extLst>
                <a:ext uri="{FF2B5EF4-FFF2-40B4-BE49-F238E27FC236}">
                  <a16:creationId xmlns:a16="http://schemas.microsoft.com/office/drawing/2014/main" id="{6BAC64F4-5940-044E-B609-B058C9004745}"/>
                </a:ext>
              </a:extLst>
            </p:cNvPr>
            <p:cNvSpPr/>
            <p:nvPr userDrawn="1"/>
          </p:nvSpPr>
          <p:spPr>
            <a:xfrm>
              <a:off x="13255337" y="926211"/>
              <a:ext cx="341194" cy="305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" name="Rektangel 10">
              <a:extLst>
                <a:ext uri="{FF2B5EF4-FFF2-40B4-BE49-F238E27FC236}">
                  <a16:creationId xmlns:a16="http://schemas.microsoft.com/office/drawing/2014/main" id="{A6AFB9FA-AB3E-AA49-910E-D6309BC1E7CF}"/>
                </a:ext>
              </a:extLst>
            </p:cNvPr>
            <p:cNvSpPr/>
            <p:nvPr userDrawn="1"/>
          </p:nvSpPr>
          <p:spPr>
            <a:xfrm>
              <a:off x="12833410" y="926211"/>
              <a:ext cx="341194" cy="305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</p:spTree>
    <p:extLst>
      <p:ext uri="{BB962C8B-B14F-4D97-AF65-F5344CB8AC3E}">
        <p14:creationId xmlns:p14="http://schemas.microsoft.com/office/powerpoint/2010/main" val="8769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ar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2D16B61-84B2-9340-A414-7C3B315942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2"/>
            <a:ext cx="12191999" cy="6857999"/>
          </a:xfrm>
          <a:custGeom>
            <a:avLst/>
            <a:gdLst>
              <a:gd name="connsiteX0" fmla="*/ 11053041 w 12191999"/>
              <a:gd name="connsiteY0" fmla="*/ 6426573 h 6857999"/>
              <a:gd name="connsiteX1" fmla="*/ 11050822 w 12191999"/>
              <a:gd name="connsiteY1" fmla="*/ 6437746 h 6857999"/>
              <a:gd name="connsiteX2" fmla="*/ 11060810 w 12191999"/>
              <a:gd name="connsiteY2" fmla="*/ 6447128 h 6857999"/>
              <a:gd name="connsiteX3" fmla="*/ 11032211 w 12191999"/>
              <a:gd name="connsiteY3" fmla="*/ 6591094 h 6857999"/>
              <a:gd name="connsiteX4" fmla="*/ 11018467 w 12191999"/>
              <a:gd name="connsiteY4" fmla="*/ 6603802 h 6857999"/>
              <a:gd name="connsiteX5" fmla="*/ 11016247 w 12191999"/>
              <a:gd name="connsiteY5" fmla="*/ 6615060 h 6857999"/>
              <a:gd name="connsiteX6" fmla="*/ 11092482 w 12191999"/>
              <a:gd name="connsiteY6" fmla="*/ 6615060 h 6857999"/>
              <a:gd name="connsiteX7" fmla="*/ 11094702 w 12191999"/>
              <a:gd name="connsiteY7" fmla="*/ 6603802 h 6857999"/>
              <a:gd name="connsiteX8" fmla="*/ 11084201 w 12191999"/>
              <a:gd name="connsiteY8" fmla="*/ 6594421 h 6857999"/>
              <a:gd name="connsiteX9" fmla="*/ 11103238 w 12191999"/>
              <a:gd name="connsiteY9" fmla="*/ 6498386 h 6857999"/>
              <a:gd name="connsiteX10" fmla="*/ 11185961 w 12191999"/>
              <a:gd name="connsiteY10" fmla="*/ 6614975 h 6857999"/>
              <a:gd name="connsiteX11" fmla="*/ 11245549 w 12191999"/>
              <a:gd name="connsiteY11" fmla="*/ 6614975 h 6857999"/>
              <a:gd name="connsiteX12" fmla="*/ 11278758 w 12191999"/>
              <a:gd name="connsiteY12" fmla="*/ 6447042 h 6857999"/>
              <a:gd name="connsiteX13" fmla="*/ 11289258 w 12191999"/>
              <a:gd name="connsiteY13" fmla="*/ 6437831 h 6857999"/>
              <a:gd name="connsiteX14" fmla="*/ 11291478 w 12191999"/>
              <a:gd name="connsiteY14" fmla="*/ 6426573 h 6857999"/>
              <a:gd name="connsiteX15" fmla="*/ 11220963 w 12191999"/>
              <a:gd name="connsiteY15" fmla="*/ 6426573 h 6857999"/>
              <a:gd name="connsiteX16" fmla="*/ 11218743 w 12191999"/>
              <a:gd name="connsiteY16" fmla="*/ 6437831 h 6857999"/>
              <a:gd name="connsiteX17" fmla="*/ 11226085 w 12191999"/>
              <a:gd name="connsiteY17" fmla="*/ 6446701 h 6857999"/>
              <a:gd name="connsiteX18" fmla="*/ 11209182 w 12191999"/>
              <a:gd name="connsiteY18" fmla="*/ 6531989 h 6857999"/>
              <a:gd name="connsiteX19" fmla="*/ 11133203 w 12191999"/>
              <a:gd name="connsiteY19" fmla="*/ 6426573 h 6857999"/>
              <a:gd name="connsiteX20" fmla="*/ 11638248 w 12191999"/>
              <a:gd name="connsiteY20" fmla="*/ 6422479 h 6857999"/>
              <a:gd name="connsiteX21" fmla="*/ 11508059 w 12191999"/>
              <a:gd name="connsiteY21" fmla="*/ 6511606 h 6857999"/>
              <a:gd name="connsiteX22" fmla="*/ 11594453 w 12191999"/>
              <a:gd name="connsiteY22" fmla="*/ 6618813 h 6857999"/>
              <a:gd name="connsiteX23" fmla="*/ 11676322 w 12191999"/>
              <a:gd name="connsiteY23" fmla="*/ 6614890 h 6857999"/>
              <a:gd name="connsiteX24" fmla="*/ 11691347 w 12191999"/>
              <a:gd name="connsiteY24" fmla="*/ 6554165 h 6857999"/>
              <a:gd name="connsiteX25" fmla="*/ 11678456 w 12191999"/>
              <a:gd name="connsiteY25" fmla="*/ 6554165 h 6857999"/>
              <a:gd name="connsiteX26" fmla="*/ 11605124 w 12191999"/>
              <a:gd name="connsiteY26" fmla="*/ 6568493 h 6857999"/>
              <a:gd name="connsiteX27" fmla="*/ 11567391 w 12191999"/>
              <a:gd name="connsiteY27" fmla="*/ 6512544 h 6857999"/>
              <a:gd name="connsiteX28" fmla="*/ 11631162 w 12191999"/>
              <a:gd name="connsiteY28" fmla="*/ 6471691 h 6857999"/>
              <a:gd name="connsiteX29" fmla="*/ 11686310 w 12191999"/>
              <a:gd name="connsiteY29" fmla="*/ 6486702 h 6857999"/>
              <a:gd name="connsiteX30" fmla="*/ 11699628 w 12191999"/>
              <a:gd name="connsiteY30" fmla="*/ 6486702 h 6857999"/>
              <a:gd name="connsiteX31" fmla="*/ 11711665 w 12191999"/>
              <a:gd name="connsiteY31" fmla="*/ 6428791 h 6857999"/>
              <a:gd name="connsiteX32" fmla="*/ 11638248 w 12191999"/>
              <a:gd name="connsiteY32" fmla="*/ 6422479 h 6857999"/>
              <a:gd name="connsiteX33" fmla="*/ 11426447 w 12191999"/>
              <a:gd name="connsiteY33" fmla="*/ 6422479 h 6857999"/>
              <a:gd name="connsiteX34" fmla="*/ 11296258 w 12191999"/>
              <a:gd name="connsiteY34" fmla="*/ 6511606 h 6857999"/>
              <a:gd name="connsiteX35" fmla="*/ 11382652 w 12191999"/>
              <a:gd name="connsiteY35" fmla="*/ 6618813 h 6857999"/>
              <a:gd name="connsiteX36" fmla="*/ 11464521 w 12191999"/>
              <a:gd name="connsiteY36" fmla="*/ 6614890 h 6857999"/>
              <a:gd name="connsiteX37" fmla="*/ 11479546 w 12191999"/>
              <a:gd name="connsiteY37" fmla="*/ 6554165 h 6857999"/>
              <a:gd name="connsiteX38" fmla="*/ 11466655 w 12191999"/>
              <a:gd name="connsiteY38" fmla="*/ 6554165 h 6857999"/>
              <a:gd name="connsiteX39" fmla="*/ 11393323 w 12191999"/>
              <a:gd name="connsiteY39" fmla="*/ 6568493 h 6857999"/>
              <a:gd name="connsiteX40" fmla="*/ 11355590 w 12191999"/>
              <a:gd name="connsiteY40" fmla="*/ 6512544 h 6857999"/>
              <a:gd name="connsiteX41" fmla="*/ 11419361 w 12191999"/>
              <a:gd name="connsiteY41" fmla="*/ 6471691 h 6857999"/>
              <a:gd name="connsiteX42" fmla="*/ 11474509 w 12191999"/>
              <a:gd name="connsiteY42" fmla="*/ 6486702 h 6857999"/>
              <a:gd name="connsiteX43" fmla="*/ 11487827 w 12191999"/>
              <a:gd name="connsiteY43" fmla="*/ 6486702 h 6857999"/>
              <a:gd name="connsiteX44" fmla="*/ 11499864 w 12191999"/>
              <a:gd name="connsiteY44" fmla="*/ 6428791 h 6857999"/>
              <a:gd name="connsiteX45" fmla="*/ 11426447 w 12191999"/>
              <a:gd name="connsiteY45" fmla="*/ 6422479 h 6857999"/>
              <a:gd name="connsiteX46" fmla="*/ 11887526 w 12191999"/>
              <a:gd name="connsiteY46" fmla="*/ 6407980 h 6857999"/>
              <a:gd name="connsiteX47" fmla="*/ 11841341 w 12191999"/>
              <a:gd name="connsiteY47" fmla="*/ 6442095 h 6857999"/>
              <a:gd name="connsiteX48" fmla="*/ 11904087 w 12191999"/>
              <a:gd name="connsiteY48" fmla="*/ 6498641 h 6857999"/>
              <a:gd name="connsiteX49" fmla="*/ 11468875 w 12191999"/>
              <a:gd name="connsiteY49" fmla="*/ 6345890 h 6857999"/>
              <a:gd name="connsiteX50" fmla="*/ 11776375 w 12191999"/>
              <a:gd name="connsiteY50" fmla="*/ 6406871 h 6857999"/>
              <a:gd name="connsiteX51" fmla="*/ 11712604 w 12191999"/>
              <a:gd name="connsiteY51" fmla="*/ 6525763 h 6857999"/>
              <a:gd name="connsiteX52" fmla="*/ 11956675 w 12191999"/>
              <a:gd name="connsiteY52" fmla="*/ 6345890 h 6857999"/>
              <a:gd name="connsiteX53" fmla="*/ 11860464 w 12191999"/>
              <a:gd name="connsiteY53" fmla="*/ 6263672 h 6857999"/>
              <a:gd name="connsiteX54" fmla="*/ 11818462 w 12191999"/>
              <a:gd name="connsiteY54" fmla="*/ 6337276 h 6857999"/>
              <a:gd name="connsiteX55" fmla="*/ 11874379 w 12191999"/>
              <a:gd name="connsiteY55" fmla="*/ 6337276 h 6857999"/>
              <a:gd name="connsiteX56" fmla="*/ 0 w 12191999"/>
              <a:gd name="connsiteY56" fmla="*/ 0 h 6857999"/>
              <a:gd name="connsiteX57" fmla="*/ 12191999 w 12191999"/>
              <a:gd name="connsiteY57" fmla="*/ 0 h 6857999"/>
              <a:gd name="connsiteX58" fmla="*/ 12191999 w 12191999"/>
              <a:gd name="connsiteY58" fmla="*/ 6857999 h 6857999"/>
              <a:gd name="connsiteX59" fmla="*/ 0 w 12191999"/>
              <a:gd name="connsiteY5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1999" h="6857999">
                <a:moveTo>
                  <a:pt x="11053041" y="6426573"/>
                </a:moveTo>
                <a:lnTo>
                  <a:pt x="11050822" y="6437746"/>
                </a:lnTo>
                <a:cubicBezTo>
                  <a:pt x="11059785" y="6437746"/>
                  <a:pt x="11062176" y="6439964"/>
                  <a:pt x="11060810" y="6447128"/>
                </a:cubicBezTo>
                <a:cubicBezTo>
                  <a:pt x="11060810" y="6447128"/>
                  <a:pt x="11035284" y="6577363"/>
                  <a:pt x="11032211" y="6591094"/>
                </a:cubicBezTo>
                <a:cubicBezTo>
                  <a:pt x="11029906" y="6601158"/>
                  <a:pt x="11029906" y="6603632"/>
                  <a:pt x="11018467" y="6603802"/>
                </a:cubicBezTo>
                <a:lnTo>
                  <a:pt x="11016247" y="6615060"/>
                </a:lnTo>
                <a:lnTo>
                  <a:pt x="11092482" y="6615060"/>
                </a:lnTo>
                <a:lnTo>
                  <a:pt x="11094702" y="6603802"/>
                </a:lnTo>
                <a:cubicBezTo>
                  <a:pt x="11086591" y="6603802"/>
                  <a:pt x="11082835" y="6601414"/>
                  <a:pt x="11084201" y="6594421"/>
                </a:cubicBezTo>
                <a:lnTo>
                  <a:pt x="11103238" y="6498386"/>
                </a:lnTo>
                <a:lnTo>
                  <a:pt x="11185961" y="6614975"/>
                </a:lnTo>
                <a:lnTo>
                  <a:pt x="11245549" y="6614975"/>
                </a:lnTo>
                <a:lnTo>
                  <a:pt x="11278758" y="6447042"/>
                </a:lnTo>
                <a:cubicBezTo>
                  <a:pt x="11280039" y="6440390"/>
                  <a:pt x="11281490" y="6437831"/>
                  <a:pt x="11289258" y="6437831"/>
                </a:cubicBezTo>
                <a:lnTo>
                  <a:pt x="11291478" y="6426573"/>
                </a:lnTo>
                <a:lnTo>
                  <a:pt x="11220963" y="6426573"/>
                </a:lnTo>
                <a:lnTo>
                  <a:pt x="11218743" y="6437831"/>
                </a:lnTo>
                <a:cubicBezTo>
                  <a:pt x="11225573" y="6437831"/>
                  <a:pt x="11227195" y="6440902"/>
                  <a:pt x="11226085" y="6446701"/>
                </a:cubicBezTo>
                <a:lnTo>
                  <a:pt x="11209182" y="6531989"/>
                </a:lnTo>
                <a:lnTo>
                  <a:pt x="11133203" y="6426573"/>
                </a:lnTo>
                <a:close/>
                <a:moveTo>
                  <a:pt x="11638248" y="6422479"/>
                </a:moveTo>
                <a:cubicBezTo>
                  <a:pt x="11543488" y="6424697"/>
                  <a:pt x="11522060" y="6455315"/>
                  <a:pt x="11508059" y="6511606"/>
                </a:cubicBezTo>
                <a:cubicBezTo>
                  <a:pt x="11493291" y="6570796"/>
                  <a:pt x="11504218" y="6618813"/>
                  <a:pt x="11594453" y="6618813"/>
                </a:cubicBezTo>
                <a:cubicBezTo>
                  <a:pt x="11620747" y="6618813"/>
                  <a:pt x="11676322" y="6614890"/>
                  <a:pt x="11676322" y="6614890"/>
                </a:cubicBezTo>
                <a:lnTo>
                  <a:pt x="11691347" y="6554165"/>
                </a:lnTo>
                <a:lnTo>
                  <a:pt x="11678456" y="6554165"/>
                </a:lnTo>
                <a:cubicBezTo>
                  <a:pt x="11676322" y="6564655"/>
                  <a:pt x="11664797" y="6568493"/>
                  <a:pt x="11605124" y="6568493"/>
                </a:cubicBezTo>
                <a:cubicBezTo>
                  <a:pt x="11569781" y="6568493"/>
                  <a:pt x="11554244" y="6564826"/>
                  <a:pt x="11567391" y="6512544"/>
                </a:cubicBezTo>
                <a:cubicBezTo>
                  <a:pt x="11574391" y="6484655"/>
                  <a:pt x="11588477" y="6472714"/>
                  <a:pt x="11631162" y="6471691"/>
                </a:cubicBezTo>
                <a:cubicBezTo>
                  <a:pt x="11682127" y="6470497"/>
                  <a:pt x="11688189" y="6477149"/>
                  <a:pt x="11686310" y="6486702"/>
                </a:cubicBezTo>
                <a:lnTo>
                  <a:pt x="11699628" y="6486702"/>
                </a:lnTo>
                <a:lnTo>
                  <a:pt x="11711665" y="6428791"/>
                </a:lnTo>
                <a:cubicBezTo>
                  <a:pt x="11711665" y="6428791"/>
                  <a:pt x="11668127" y="6421712"/>
                  <a:pt x="11638248" y="6422479"/>
                </a:cubicBezTo>
                <a:close/>
                <a:moveTo>
                  <a:pt x="11426447" y="6422479"/>
                </a:moveTo>
                <a:cubicBezTo>
                  <a:pt x="11331687" y="6424697"/>
                  <a:pt x="11310259" y="6455315"/>
                  <a:pt x="11296258" y="6511606"/>
                </a:cubicBezTo>
                <a:cubicBezTo>
                  <a:pt x="11281490" y="6570796"/>
                  <a:pt x="11292417" y="6618813"/>
                  <a:pt x="11382652" y="6618813"/>
                </a:cubicBezTo>
                <a:cubicBezTo>
                  <a:pt x="11408946" y="6618813"/>
                  <a:pt x="11464521" y="6614890"/>
                  <a:pt x="11464521" y="6614890"/>
                </a:cubicBezTo>
                <a:lnTo>
                  <a:pt x="11479546" y="6554165"/>
                </a:lnTo>
                <a:lnTo>
                  <a:pt x="11466655" y="6554165"/>
                </a:lnTo>
                <a:cubicBezTo>
                  <a:pt x="11464692" y="6564740"/>
                  <a:pt x="11452996" y="6568493"/>
                  <a:pt x="11393323" y="6568493"/>
                </a:cubicBezTo>
                <a:cubicBezTo>
                  <a:pt x="11357980" y="6568493"/>
                  <a:pt x="11342443" y="6564826"/>
                  <a:pt x="11355590" y="6512544"/>
                </a:cubicBezTo>
                <a:cubicBezTo>
                  <a:pt x="11362590" y="6484655"/>
                  <a:pt x="11376676" y="6472714"/>
                  <a:pt x="11419361" y="6471691"/>
                </a:cubicBezTo>
                <a:cubicBezTo>
                  <a:pt x="11470326" y="6470497"/>
                  <a:pt x="11476388" y="6477149"/>
                  <a:pt x="11474509" y="6486702"/>
                </a:cubicBezTo>
                <a:lnTo>
                  <a:pt x="11487827" y="6486702"/>
                </a:lnTo>
                <a:lnTo>
                  <a:pt x="11499864" y="6428791"/>
                </a:lnTo>
                <a:cubicBezTo>
                  <a:pt x="11499864" y="6428791"/>
                  <a:pt x="11456326" y="6421712"/>
                  <a:pt x="11426447" y="6422479"/>
                </a:cubicBezTo>
                <a:close/>
                <a:moveTo>
                  <a:pt x="11887526" y="6407980"/>
                </a:moveTo>
                <a:lnTo>
                  <a:pt x="11841341" y="6442095"/>
                </a:lnTo>
                <a:lnTo>
                  <a:pt x="11904087" y="6498641"/>
                </a:lnTo>
                <a:close/>
                <a:moveTo>
                  <a:pt x="11468875" y="6345890"/>
                </a:moveTo>
                <a:lnTo>
                  <a:pt x="11776375" y="6406871"/>
                </a:lnTo>
                <a:lnTo>
                  <a:pt x="11712604" y="6525763"/>
                </a:lnTo>
                <a:lnTo>
                  <a:pt x="11956675" y="6345890"/>
                </a:lnTo>
                <a:close/>
                <a:moveTo>
                  <a:pt x="11860464" y="6263672"/>
                </a:moveTo>
                <a:lnTo>
                  <a:pt x="11818462" y="6337276"/>
                </a:lnTo>
                <a:lnTo>
                  <a:pt x="11874379" y="6337276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4B1D99A-AEDF-0646-8308-BB8EB291DC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9375" y="6631200"/>
            <a:ext cx="4076700" cy="1908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2EED19-D548-7A49-87D9-A105FAFAC8BD}"/>
              </a:ext>
            </a:extLst>
          </p:cNvPr>
          <p:cNvGrpSpPr/>
          <p:nvPr userDrawn="1"/>
        </p:nvGrpSpPr>
        <p:grpSpPr>
          <a:xfrm>
            <a:off x="12395260" y="-12189"/>
            <a:ext cx="1681523" cy="2112003"/>
            <a:chOff x="12395260" y="-12189"/>
            <a:chExt cx="1681523" cy="2112003"/>
          </a:xfrm>
        </p:grpSpPr>
        <p:sp>
          <p:nvSpPr>
            <p:cNvPr id="9" name="textruta 5">
              <a:extLst>
                <a:ext uri="{FF2B5EF4-FFF2-40B4-BE49-F238E27FC236}">
                  <a16:creationId xmlns:a16="http://schemas.microsoft.com/office/drawing/2014/main" id="{9119FB30-583F-B04F-8F9F-ED93BF9B51E3}"/>
                </a:ext>
              </a:extLst>
            </p:cNvPr>
            <p:cNvSpPr txBox="1"/>
            <p:nvPr userDrawn="1"/>
          </p:nvSpPr>
          <p:spPr>
            <a:xfrm>
              <a:off x="12395260" y="1453483"/>
              <a:ext cx="1681523" cy="64633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the textboxes disappears after adding or changing an image,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click the image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use – </a:t>
              </a:r>
              <a:r>
                <a:rPr lang="en-US" sz="900" b="1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 to back</a:t>
              </a:r>
            </a:p>
          </p:txBody>
        </p:sp>
        <p:sp>
          <p:nvSpPr>
            <p:cNvPr id="10" name="textruta 8">
              <a:extLst>
                <a:ext uri="{FF2B5EF4-FFF2-40B4-BE49-F238E27FC236}">
                  <a16:creationId xmlns:a16="http://schemas.microsoft.com/office/drawing/2014/main" id="{12D9A737-3595-1A48-BD29-DB3F81984A91}"/>
                </a:ext>
              </a:extLst>
            </p:cNvPr>
            <p:cNvSpPr txBox="1"/>
            <p:nvPr userDrawn="1"/>
          </p:nvSpPr>
          <p:spPr>
            <a:xfrm>
              <a:off x="12395260" y="-12189"/>
              <a:ext cx="1681523" cy="1338828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need to change the color of the logo, right click outside work area, choose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Format Background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context menu and choose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Solid fill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White or Black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ktangel 9">
              <a:extLst>
                <a:ext uri="{FF2B5EF4-FFF2-40B4-BE49-F238E27FC236}">
                  <a16:creationId xmlns:a16="http://schemas.microsoft.com/office/drawing/2014/main" id="{8FFE9C6E-D229-B649-8C68-CAA56A0FC288}"/>
                </a:ext>
              </a:extLst>
            </p:cNvPr>
            <p:cNvSpPr/>
            <p:nvPr userDrawn="1"/>
          </p:nvSpPr>
          <p:spPr>
            <a:xfrm>
              <a:off x="13255337" y="926211"/>
              <a:ext cx="341194" cy="305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2" name="Rektangel 10">
              <a:extLst>
                <a:ext uri="{FF2B5EF4-FFF2-40B4-BE49-F238E27FC236}">
                  <a16:creationId xmlns:a16="http://schemas.microsoft.com/office/drawing/2014/main" id="{F7C45766-93F2-884D-82F4-1A489FFE6A74}"/>
                </a:ext>
              </a:extLst>
            </p:cNvPr>
            <p:cNvSpPr/>
            <p:nvPr userDrawn="1"/>
          </p:nvSpPr>
          <p:spPr>
            <a:xfrm>
              <a:off x="12833410" y="926211"/>
              <a:ext cx="341194" cy="305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A5B022C-1716-0A4B-A6E0-B1AEF73704F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400" y="518400"/>
            <a:ext cx="11229265" cy="95623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Add sub header</a:t>
            </a:r>
          </a:p>
        </p:txBody>
      </p:sp>
      <p:grpSp>
        <p:nvGrpSpPr>
          <p:cNvPr id="14" name="Group 42">
            <a:extLst>
              <a:ext uri="{FF2B5EF4-FFF2-40B4-BE49-F238E27FC236}">
                <a16:creationId xmlns:a16="http://schemas.microsoft.com/office/drawing/2014/main" id="{8FD88C47-EA83-954E-AF0B-FC7F4A0654B2}"/>
              </a:ext>
            </a:extLst>
          </p:cNvPr>
          <p:cNvGrpSpPr/>
          <p:nvPr userDrawn="1"/>
        </p:nvGrpSpPr>
        <p:grpSpPr>
          <a:xfrm>
            <a:off x="12395260" y="2232558"/>
            <a:ext cx="1681523" cy="1615827"/>
            <a:chOff x="12395260" y="2295907"/>
            <a:chExt cx="1681523" cy="1615827"/>
          </a:xfrm>
        </p:grpSpPr>
        <p:sp>
          <p:nvSpPr>
            <p:cNvPr id="16" name="textruta 12">
              <a:extLst>
                <a:ext uri="{FF2B5EF4-FFF2-40B4-BE49-F238E27FC236}">
                  <a16:creationId xmlns:a16="http://schemas.microsoft.com/office/drawing/2014/main" id="{2EB0AFBC-CDAB-DE4F-8462-14083B02C329}"/>
                </a:ext>
              </a:extLst>
            </p:cNvPr>
            <p:cNvSpPr txBox="1"/>
            <p:nvPr userDrawn="1"/>
          </p:nvSpPr>
          <p:spPr>
            <a:xfrm>
              <a:off x="12395260" y="2295907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subheader,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5F6D9092-BB0A-6841-889E-3C622C597E1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979841BE-6638-894B-8422-718613C5A81C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19" name="Connector: Elbow 131">
              <a:extLst>
                <a:ext uri="{FF2B5EF4-FFF2-40B4-BE49-F238E27FC236}">
                  <a16:creationId xmlns:a16="http://schemas.microsoft.com/office/drawing/2014/main" id="{45A06A19-F9ED-E94C-9452-B63B72C44EF3}"/>
                </a:ext>
              </a:extLst>
            </p:cNvPr>
            <p:cNvCxnSpPr>
              <a:cxnSpLocks/>
              <a:endCxn id="18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D822921-2E3C-E132-EE47-37EA5084F7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6C0C92-1974-6AD1-C634-4B068D9BD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F781CA0-3126-2248-AD17-85C2FADCD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7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arge image and text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A09CB21-B1F7-667B-C2CD-B87999E6312A}"/>
              </a:ext>
            </a:extLst>
          </p:cNvPr>
          <p:cNvSpPr/>
          <p:nvPr userDrawn="1"/>
        </p:nvSpPr>
        <p:spPr>
          <a:xfrm>
            <a:off x="0" y="318978"/>
            <a:ext cx="6207125" cy="3435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64A621-9A8E-9DA3-2A04-45F0EE1C5A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2"/>
            <a:ext cx="12191999" cy="6857999"/>
          </a:xfrm>
          <a:custGeom>
            <a:avLst/>
            <a:gdLst>
              <a:gd name="connsiteX0" fmla="*/ 11053041 w 12191999"/>
              <a:gd name="connsiteY0" fmla="*/ 6426573 h 6857999"/>
              <a:gd name="connsiteX1" fmla="*/ 11050822 w 12191999"/>
              <a:gd name="connsiteY1" fmla="*/ 6437746 h 6857999"/>
              <a:gd name="connsiteX2" fmla="*/ 11060810 w 12191999"/>
              <a:gd name="connsiteY2" fmla="*/ 6447128 h 6857999"/>
              <a:gd name="connsiteX3" fmla="*/ 11032211 w 12191999"/>
              <a:gd name="connsiteY3" fmla="*/ 6591094 h 6857999"/>
              <a:gd name="connsiteX4" fmla="*/ 11018467 w 12191999"/>
              <a:gd name="connsiteY4" fmla="*/ 6603802 h 6857999"/>
              <a:gd name="connsiteX5" fmla="*/ 11016247 w 12191999"/>
              <a:gd name="connsiteY5" fmla="*/ 6615060 h 6857999"/>
              <a:gd name="connsiteX6" fmla="*/ 11092482 w 12191999"/>
              <a:gd name="connsiteY6" fmla="*/ 6615060 h 6857999"/>
              <a:gd name="connsiteX7" fmla="*/ 11094702 w 12191999"/>
              <a:gd name="connsiteY7" fmla="*/ 6603802 h 6857999"/>
              <a:gd name="connsiteX8" fmla="*/ 11084201 w 12191999"/>
              <a:gd name="connsiteY8" fmla="*/ 6594421 h 6857999"/>
              <a:gd name="connsiteX9" fmla="*/ 11103238 w 12191999"/>
              <a:gd name="connsiteY9" fmla="*/ 6498386 h 6857999"/>
              <a:gd name="connsiteX10" fmla="*/ 11185961 w 12191999"/>
              <a:gd name="connsiteY10" fmla="*/ 6614975 h 6857999"/>
              <a:gd name="connsiteX11" fmla="*/ 11245549 w 12191999"/>
              <a:gd name="connsiteY11" fmla="*/ 6614975 h 6857999"/>
              <a:gd name="connsiteX12" fmla="*/ 11278758 w 12191999"/>
              <a:gd name="connsiteY12" fmla="*/ 6447042 h 6857999"/>
              <a:gd name="connsiteX13" fmla="*/ 11289258 w 12191999"/>
              <a:gd name="connsiteY13" fmla="*/ 6437831 h 6857999"/>
              <a:gd name="connsiteX14" fmla="*/ 11291478 w 12191999"/>
              <a:gd name="connsiteY14" fmla="*/ 6426573 h 6857999"/>
              <a:gd name="connsiteX15" fmla="*/ 11220963 w 12191999"/>
              <a:gd name="connsiteY15" fmla="*/ 6426573 h 6857999"/>
              <a:gd name="connsiteX16" fmla="*/ 11218743 w 12191999"/>
              <a:gd name="connsiteY16" fmla="*/ 6437831 h 6857999"/>
              <a:gd name="connsiteX17" fmla="*/ 11226085 w 12191999"/>
              <a:gd name="connsiteY17" fmla="*/ 6446701 h 6857999"/>
              <a:gd name="connsiteX18" fmla="*/ 11209182 w 12191999"/>
              <a:gd name="connsiteY18" fmla="*/ 6531989 h 6857999"/>
              <a:gd name="connsiteX19" fmla="*/ 11133203 w 12191999"/>
              <a:gd name="connsiteY19" fmla="*/ 6426573 h 6857999"/>
              <a:gd name="connsiteX20" fmla="*/ 11638248 w 12191999"/>
              <a:gd name="connsiteY20" fmla="*/ 6422479 h 6857999"/>
              <a:gd name="connsiteX21" fmla="*/ 11508059 w 12191999"/>
              <a:gd name="connsiteY21" fmla="*/ 6511606 h 6857999"/>
              <a:gd name="connsiteX22" fmla="*/ 11594453 w 12191999"/>
              <a:gd name="connsiteY22" fmla="*/ 6618813 h 6857999"/>
              <a:gd name="connsiteX23" fmla="*/ 11676322 w 12191999"/>
              <a:gd name="connsiteY23" fmla="*/ 6614890 h 6857999"/>
              <a:gd name="connsiteX24" fmla="*/ 11691347 w 12191999"/>
              <a:gd name="connsiteY24" fmla="*/ 6554165 h 6857999"/>
              <a:gd name="connsiteX25" fmla="*/ 11678456 w 12191999"/>
              <a:gd name="connsiteY25" fmla="*/ 6554165 h 6857999"/>
              <a:gd name="connsiteX26" fmla="*/ 11605124 w 12191999"/>
              <a:gd name="connsiteY26" fmla="*/ 6568493 h 6857999"/>
              <a:gd name="connsiteX27" fmla="*/ 11567391 w 12191999"/>
              <a:gd name="connsiteY27" fmla="*/ 6512544 h 6857999"/>
              <a:gd name="connsiteX28" fmla="*/ 11631162 w 12191999"/>
              <a:gd name="connsiteY28" fmla="*/ 6471691 h 6857999"/>
              <a:gd name="connsiteX29" fmla="*/ 11686310 w 12191999"/>
              <a:gd name="connsiteY29" fmla="*/ 6486702 h 6857999"/>
              <a:gd name="connsiteX30" fmla="*/ 11699628 w 12191999"/>
              <a:gd name="connsiteY30" fmla="*/ 6486702 h 6857999"/>
              <a:gd name="connsiteX31" fmla="*/ 11711665 w 12191999"/>
              <a:gd name="connsiteY31" fmla="*/ 6428791 h 6857999"/>
              <a:gd name="connsiteX32" fmla="*/ 11638248 w 12191999"/>
              <a:gd name="connsiteY32" fmla="*/ 6422479 h 6857999"/>
              <a:gd name="connsiteX33" fmla="*/ 11426447 w 12191999"/>
              <a:gd name="connsiteY33" fmla="*/ 6422479 h 6857999"/>
              <a:gd name="connsiteX34" fmla="*/ 11296258 w 12191999"/>
              <a:gd name="connsiteY34" fmla="*/ 6511606 h 6857999"/>
              <a:gd name="connsiteX35" fmla="*/ 11382652 w 12191999"/>
              <a:gd name="connsiteY35" fmla="*/ 6618813 h 6857999"/>
              <a:gd name="connsiteX36" fmla="*/ 11464521 w 12191999"/>
              <a:gd name="connsiteY36" fmla="*/ 6614890 h 6857999"/>
              <a:gd name="connsiteX37" fmla="*/ 11479546 w 12191999"/>
              <a:gd name="connsiteY37" fmla="*/ 6554165 h 6857999"/>
              <a:gd name="connsiteX38" fmla="*/ 11466655 w 12191999"/>
              <a:gd name="connsiteY38" fmla="*/ 6554165 h 6857999"/>
              <a:gd name="connsiteX39" fmla="*/ 11393323 w 12191999"/>
              <a:gd name="connsiteY39" fmla="*/ 6568493 h 6857999"/>
              <a:gd name="connsiteX40" fmla="*/ 11355590 w 12191999"/>
              <a:gd name="connsiteY40" fmla="*/ 6512544 h 6857999"/>
              <a:gd name="connsiteX41" fmla="*/ 11419361 w 12191999"/>
              <a:gd name="connsiteY41" fmla="*/ 6471691 h 6857999"/>
              <a:gd name="connsiteX42" fmla="*/ 11474509 w 12191999"/>
              <a:gd name="connsiteY42" fmla="*/ 6486702 h 6857999"/>
              <a:gd name="connsiteX43" fmla="*/ 11487827 w 12191999"/>
              <a:gd name="connsiteY43" fmla="*/ 6486702 h 6857999"/>
              <a:gd name="connsiteX44" fmla="*/ 11499864 w 12191999"/>
              <a:gd name="connsiteY44" fmla="*/ 6428791 h 6857999"/>
              <a:gd name="connsiteX45" fmla="*/ 11426447 w 12191999"/>
              <a:gd name="connsiteY45" fmla="*/ 6422479 h 6857999"/>
              <a:gd name="connsiteX46" fmla="*/ 11887526 w 12191999"/>
              <a:gd name="connsiteY46" fmla="*/ 6407980 h 6857999"/>
              <a:gd name="connsiteX47" fmla="*/ 11841341 w 12191999"/>
              <a:gd name="connsiteY47" fmla="*/ 6442095 h 6857999"/>
              <a:gd name="connsiteX48" fmla="*/ 11904087 w 12191999"/>
              <a:gd name="connsiteY48" fmla="*/ 6498641 h 6857999"/>
              <a:gd name="connsiteX49" fmla="*/ 11468875 w 12191999"/>
              <a:gd name="connsiteY49" fmla="*/ 6345890 h 6857999"/>
              <a:gd name="connsiteX50" fmla="*/ 11776375 w 12191999"/>
              <a:gd name="connsiteY50" fmla="*/ 6406871 h 6857999"/>
              <a:gd name="connsiteX51" fmla="*/ 11712604 w 12191999"/>
              <a:gd name="connsiteY51" fmla="*/ 6525763 h 6857999"/>
              <a:gd name="connsiteX52" fmla="*/ 11956675 w 12191999"/>
              <a:gd name="connsiteY52" fmla="*/ 6345890 h 6857999"/>
              <a:gd name="connsiteX53" fmla="*/ 11860464 w 12191999"/>
              <a:gd name="connsiteY53" fmla="*/ 6263672 h 6857999"/>
              <a:gd name="connsiteX54" fmla="*/ 11818462 w 12191999"/>
              <a:gd name="connsiteY54" fmla="*/ 6337276 h 6857999"/>
              <a:gd name="connsiteX55" fmla="*/ 11874379 w 12191999"/>
              <a:gd name="connsiteY55" fmla="*/ 6337276 h 6857999"/>
              <a:gd name="connsiteX56" fmla="*/ 0 w 12191999"/>
              <a:gd name="connsiteY56" fmla="*/ 0 h 6857999"/>
              <a:gd name="connsiteX57" fmla="*/ 12191999 w 12191999"/>
              <a:gd name="connsiteY57" fmla="*/ 0 h 6857999"/>
              <a:gd name="connsiteX58" fmla="*/ 12191999 w 12191999"/>
              <a:gd name="connsiteY58" fmla="*/ 6857999 h 6857999"/>
              <a:gd name="connsiteX59" fmla="*/ 0 w 12191999"/>
              <a:gd name="connsiteY59" fmla="*/ 6857999 h 6857999"/>
              <a:gd name="connsiteX60" fmla="*/ 0 w 12191999"/>
              <a:gd name="connsiteY60" fmla="*/ 3540123 h 6857999"/>
              <a:gd name="connsiteX61" fmla="*/ 5984873 w 12191999"/>
              <a:gd name="connsiteY61" fmla="*/ 3540123 h 6857999"/>
              <a:gd name="connsiteX62" fmla="*/ 5984873 w 12191999"/>
              <a:gd name="connsiteY62" fmla="*/ 518398 h 6857999"/>
              <a:gd name="connsiteX63" fmla="*/ 0 w 12191999"/>
              <a:gd name="connsiteY63" fmla="*/ 5183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6857999">
                <a:moveTo>
                  <a:pt x="11053041" y="6426573"/>
                </a:moveTo>
                <a:lnTo>
                  <a:pt x="11050822" y="6437746"/>
                </a:lnTo>
                <a:cubicBezTo>
                  <a:pt x="11059785" y="6437746"/>
                  <a:pt x="11062176" y="6439964"/>
                  <a:pt x="11060810" y="6447128"/>
                </a:cubicBezTo>
                <a:cubicBezTo>
                  <a:pt x="11060810" y="6447128"/>
                  <a:pt x="11035284" y="6577363"/>
                  <a:pt x="11032211" y="6591094"/>
                </a:cubicBezTo>
                <a:cubicBezTo>
                  <a:pt x="11029906" y="6601158"/>
                  <a:pt x="11029906" y="6603632"/>
                  <a:pt x="11018467" y="6603802"/>
                </a:cubicBezTo>
                <a:lnTo>
                  <a:pt x="11016247" y="6615060"/>
                </a:lnTo>
                <a:lnTo>
                  <a:pt x="11092482" y="6615060"/>
                </a:lnTo>
                <a:lnTo>
                  <a:pt x="11094702" y="6603802"/>
                </a:lnTo>
                <a:cubicBezTo>
                  <a:pt x="11086591" y="6603802"/>
                  <a:pt x="11082835" y="6601414"/>
                  <a:pt x="11084201" y="6594421"/>
                </a:cubicBezTo>
                <a:lnTo>
                  <a:pt x="11103238" y="6498386"/>
                </a:lnTo>
                <a:lnTo>
                  <a:pt x="11185961" y="6614975"/>
                </a:lnTo>
                <a:lnTo>
                  <a:pt x="11245549" y="6614975"/>
                </a:lnTo>
                <a:lnTo>
                  <a:pt x="11278758" y="6447042"/>
                </a:lnTo>
                <a:cubicBezTo>
                  <a:pt x="11280039" y="6440390"/>
                  <a:pt x="11281490" y="6437831"/>
                  <a:pt x="11289258" y="6437831"/>
                </a:cubicBezTo>
                <a:lnTo>
                  <a:pt x="11291478" y="6426573"/>
                </a:lnTo>
                <a:lnTo>
                  <a:pt x="11220963" y="6426573"/>
                </a:lnTo>
                <a:lnTo>
                  <a:pt x="11218743" y="6437831"/>
                </a:lnTo>
                <a:cubicBezTo>
                  <a:pt x="11225573" y="6437831"/>
                  <a:pt x="11227195" y="6440902"/>
                  <a:pt x="11226085" y="6446701"/>
                </a:cubicBezTo>
                <a:lnTo>
                  <a:pt x="11209182" y="6531989"/>
                </a:lnTo>
                <a:lnTo>
                  <a:pt x="11133203" y="6426573"/>
                </a:lnTo>
                <a:close/>
                <a:moveTo>
                  <a:pt x="11638248" y="6422479"/>
                </a:moveTo>
                <a:cubicBezTo>
                  <a:pt x="11543488" y="6424697"/>
                  <a:pt x="11522060" y="6455315"/>
                  <a:pt x="11508059" y="6511606"/>
                </a:cubicBezTo>
                <a:cubicBezTo>
                  <a:pt x="11493291" y="6570796"/>
                  <a:pt x="11504218" y="6618813"/>
                  <a:pt x="11594453" y="6618813"/>
                </a:cubicBezTo>
                <a:cubicBezTo>
                  <a:pt x="11620747" y="6618813"/>
                  <a:pt x="11676322" y="6614890"/>
                  <a:pt x="11676322" y="6614890"/>
                </a:cubicBezTo>
                <a:lnTo>
                  <a:pt x="11691347" y="6554165"/>
                </a:lnTo>
                <a:lnTo>
                  <a:pt x="11678456" y="6554165"/>
                </a:lnTo>
                <a:cubicBezTo>
                  <a:pt x="11676322" y="6564655"/>
                  <a:pt x="11664797" y="6568493"/>
                  <a:pt x="11605124" y="6568493"/>
                </a:cubicBezTo>
                <a:cubicBezTo>
                  <a:pt x="11569781" y="6568493"/>
                  <a:pt x="11554244" y="6564826"/>
                  <a:pt x="11567391" y="6512544"/>
                </a:cubicBezTo>
                <a:cubicBezTo>
                  <a:pt x="11574391" y="6484655"/>
                  <a:pt x="11588477" y="6472714"/>
                  <a:pt x="11631162" y="6471691"/>
                </a:cubicBezTo>
                <a:cubicBezTo>
                  <a:pt x="11682127" y="6470497"/>
                  <a:pt x="11688189" y="6477149"/>
                  <a:pt x="11686310" y="6486702"/>
                </a:cubicBezTo>
                <a:lnTo>
                  <a:pt x="11699628" y="6486702"/>
                </a:lnTo>
                <a:lnTo>
                  <a:pt x="11711665" y="6428791"/>
                </a:lnTo>
                <a:cubicBezTo>
                  <a:pt x="11711665" y="6428791"/>
                  <a:pt x="11668127" y="6421712"/>
                  <a:pt x="11638248" y="6422479"/>
                </a:cubicBezTo>
                <a:close/>
                <a:moveTo>
                  <a:pt x="11426447" y="6422479"/>
                </a:moveTo>
                <a:cubicBezTo>
                  <a:pt x="11331687" y="6424697"/>
                  <a:pt x="11310259" y="6455315"/>
                  <a:pt x="11296258" y="6511606"/>
                </a:cubicBezTo>
                <a:cubicBezTo>
                  <a:pt x="11281490" y="6570796"/>
                  <a:pt x="11292417" y="6618813"/>
                  <a:pt x="11382652" y="6618813"/>
                </a:cubicBezTo>
                <a:cubicBezTo>
                  <a:pt x="11408946" y="6618813"/>
                  <a:pt x="11464521" y="6614890"/>
                  <a:pt x="11464521" y="6614890"/>
                </a:cubicBezTo>
                <a:lnTo>
                  <a:pt x="11479546" y="6554165"/>
                </a:lnTo>
                <a:lnTo>
                  <a:pt x="11466655" y="6554165"/>
                </a:lnTo>
                <a:cubicBezTo>
                  <a:pt x="11464692" y="6564740"/>
                  <a:pt x="11452996" y="6568493"/>
                  <a:pt x="11393323" y="6568493"/>
                </a:cubicBezTo>
                <a:cubicBezTo>
                  <a:pt x="11357980" y="6568493"/>
                  <a:pt x="11342443" y="6564826"/>
                  <a:pt x="11355590" y="6512544"/>
                </a:cubicBezTo>
                <a:cubicBezTo>
                  <a:pt x="11362590" y="6484655"/>
                  <a:pt x="11376676" y="6472714"/>
                  <a:pt x="11419361" y="6471691"/>
                </a:cubicBezTo>
                <a:cubicBezTo>
                  <a:pt x="11470326" y="6470497"/>
                  <a:pt x="11476388" y="6477149"/>
                  <a:pt x="11474509" y="6486702"/>
                </a:cubicBezTo>
                <a:lnTo>
                  <a:pt x="11487827" y="6486702"/>
                </a:lnTo>
                <a:lnTo>
                  <a:pt x="11499864" y="6428791"/>
                </a:lnTo>
                <a:cubicBezTo>
                  <a:pt x="11499864" y="6428791"/>
                  <a:pt x="11456326" y="6421712"/>
                  <a:pt x="11426447" y="6422479"/>
                </a:cubicBezTo>
                <a:close/>
                <a:moveTo>
                  <a:pt x="11887526" y="6407980"/>
                </a:moveTo>
                <a:lnTo>
                  <a:pt x="11841341" y="6442095"/>
                </a:lnTo>
                <a:lnTo>
                  <a:pt x="11904087" y="6498641"/>
                </a:lnTo>
                <a:close/>
                <a:moveTo>
                  <a:pt x="11468875" y="6345890"/>
                </a:moveTo>
                <a:lnTo>
                  <a:pt x="11776375" y="6406871"/>
                </a:lnTo>
                <a:lnTo>
                  <a:pt x="11712604" y="6525763"/>
                </a:lnTo>
                <a:lnTo>
                  <a:pt x="11956675" y="6345890"/>
                </a:lnTo>
                <a:close/>
                <a:moveTo>
                  <a:pt x="11860464" y="6263672"/>
                </a:moveTo>
                <a:lnTo>
                  <a:pt x="11818462" y="6337276"/>
                </a:lnTo>
                <a:lnTo>
                  <a:pt x="11874379" y="6337276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lnTo>
                  <a:pt x="0" y="3540123"/>
                </a:lnTo>
                <a:lnTo>
                  <a:pt x="5984873" y="3540123"/>
                </a:lnTo>
                <a:lnTo>
                  <a:pt x="5984873" y="518398"/>
                </a:lnTo>
                <a:lnTo>
                  <a:pt x="0" y="51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4B1D99A-AEDF-0646-8308-BB8EB291DC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9375" y="6631200"/>
            <a:ext cx="4076700" cy="1908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2EED19-D548-7A49-87D9-A105FAFAC8BD}"/>
              </a:ext>
            </a:extLst>
          </p:cNvPr>
          <p:cNvGrpSpPr/>
          <p:nvPr userDrawn="1"/>
        </p:nvGrpSpPr>
        <p:grpSpPr>
          <a:xfrm>
            <a:off x="12395260" y="-12189"/>
            <a:ext cx="1681523" cy="2112003"/>
            <a:chOff x="12395260" y="-12189"/>
            <a:chExt cx="1681523" cy="2112003"/>
          </a:xfrm>
        </p:grpSpPr>
        <p:sp>
          <p:nvSpPr>
            <p:cNvPr id="9" name="textruta 5">
              <a:extLst>
                <a:ext uri="{FF2B5EF4-FFF2-40B4-BE49-F238E27FC236}">
                  <a16:creationId xmlns:a16="http://schemas.microsoft.com/office/drawing/2014/main" id="{9119FB30-583F-B04F-8F9F-ED93BF9B51E3}"/>
                </a:ext>
              </a:extLst>
            </p:cNvPr>
            <p:cNvSpPr txBox="1"/>
            <p:nvPr userDrawn="1"/>
          </p:nvSpPr>
          <p:spPr>
            <a:xfrm>
              <a:off x="12395260" y="1453483"/>
              <a:ext cx="1681523" cy="64633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the textboxes disappears after adding or changing an image,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click the image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use – </a:t>
              </a:r>
              <a:r>
                <a:rPr lang="en-US" sz="900" b="1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 to back</a:t>
              </a:r>
            </a:p>
          </p:txBody>
        </p:sp>
        <p:sp>
          <p:nvSpPr>
            <p:cNvPr id="10" name="textruta 8">
              <a:extLst>
                <a:ext uri="{FF2B5EF4-FFF2-40B4-BE49-F238E27FC236}">
                  <a16:creationId xmlns:a16="http://schemas.microsoft.com/office/drawing/2014/main" id="{12D9A737-3595-1A48-BD29-DB3F81984A91}"/>
                </a:ext>
              </a:extLst>
            </p:cNvPr>
            <p:cNvSpPr txBox="1"/>
            <p:nvPr userDrawn="1"/>
          </p:nvSpPr>
          <p:spPr>
            <a:xfrm>
              <a:off x="12395260" y="-12189"/>
              <a:ext cx="1681523" cy="1338828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need to change the color of the logo, right click outside work area, choose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Format Background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context menu and choose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Solid fill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White or Black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ktangel 9">
              <a:extLst>
                <a:ext uri="{FF2B5EF4-FFF2-40B4-BE49-F238E27FC236}">
                  <a16:creationId xmlns:a16="http://schemas.microsoft.com/office/drawing/2014/main" id="{8FFE9C6E-D229-B649-8C68-CAA56A0FC288}"/>
                </a:ext>
              </a:extLst>
            </p:cNvPr>
            <p:cNvSpPr/>
            <p:nvPr userDrawn="1"/>
          </p:nvSpPr>
          <p:spPr>
            <a:xfrm>
              <a:off x="13255337" y="926211"/>
              <a:ext cx="341194" cy="305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2" name="Rektangel 10">
              <a:extLst>
                <a:ext uri="{FF2B5EF4-FFF2-40B4-BE49-F238E27FC236}">
                  <a16:creationId xmlns:a16="http://schemas.microsoft.com/office/drawing/2014/main" id="{F7C45766-93F2-884D-82F4-1A489FFE6A74}"/>
                </a:ext>
              </a:extLst>
            </p:cNvPr>
            <p:cNvSpPr/>
            <p:nvPr userDrawn="1"/>
          </p:nvSpPr>
          <p:spPr>
            <a:xfrm>
              <a:off x="12833410" y="926211"/>
              <a:ext cx="341194" cy="305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14" name="Group 42">
            <a:extLst>
              <a:ext uri="{FF2B5EF4-FFF2-40B4-BE49-F238E27FC236}">
                <a16:creationId xmlns:a16="http://schemas.microsoft.com/office/drawing/2014/main" id="{8FD88C47-EA83-954E-AF0B-FC7F4A0654B2}"/>
              </a:ext>
            </a:extLst>
          </p:cNvPr>
          <p:cNvGrpSpPr/>
          <p:nvPr userDrawn="1"/>
        </p:nvGrpSpPr>
        <p:grpSpPr>
          <a:xfrm>
            <a:off x="12395260" y="2232558"/>
            <a:ext cx="1681523" cy="1615827"/>
            <a:chOff x="12395260" y="2295907"/>
            <a:chExt cx="1681523" cy="1615827"/>
          </a:xfrm>
        </p:grpSpPr>
        <p:sp>
          <p:nvSpPr>
            <p:cNvPr id="16" name="textruta 12">
              <a:extLst>
                <a:ext uri="{FF2B5EF4-FFF2-40B4-BE49-F238E27FC236}">
                  <a16:creationId xmlns:a16="http://schemas.microsoft.com/office/drawing/2014/main" id="{2EB0AFBC-CDAB-DE4F-8462-14083B02C329}"/>
                </a:ext>
              </a:extLst>
            </p:cNvPr>
            <p:cNvSpPr txBox="1"/>
            <p:nvPr userDrawn="1"/>
          </p:nvSpPr>
          <p:spPr>
            <a:xfrm>
              <a:off x="12395260" y="2295907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subheader,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5F6D9092-BB0A-6841-889E-3C622C597E1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979841BE-6638-894B-8422-718613C5A81C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19" name="Connector: Elbow 131">
              <a:extLst>
                <a:ext uri="{FF2B5EF4-FFF2-40B4-BE49-F238E27FC236}">
                  <a16:creationId xmlns:a16="http://schemas.microsoft.com/office/drawing/2014/main" id="{45A06A19-F9ED-E94C-9452-B63B72C44EF3}"/>
                </a:ext>
              </a:extLst>
            </p:cNvPr>
            <p:cNvCxnSpPr>
              <a:cxnSpLocks/>
              <a:endCxn id="18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!!Streck 3">
            <a:extLst>
              <a:ext uri="{FF2B5EF4-FFF2-40B4-BE49-F238E27FC236}">
                <a16:creationId xmlns:a16="http://schemas.microsoft.com/office/drawing/2014/main" id="{95E9D434-07BB-B2DE-E0B9-CAC4D278A59F}"/>
              </a:ext>
            </a:extLst>
          </p:cNvPr>
          <p:cNvCxnSpPr>
            <a:cxnSpLocks/>
          </p:cNvCxnSpPr>
          <p:nvPr userDrawn="1"/>
        </p:nvCxnSpPr>
        <p:spPr>
          <a:xfrm>
            <a:off x="493712" y="879963"/>
            <a:ext cx="0" cy="22985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165A1672-99E0-3E41-4EE4-39959617C4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5201" y="1123051"/>
            <a:ext cx="4314466" cy="35539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2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 dirty="0"/>
              <a:t>A short headline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68CD8D37-CBDE-4454-51D4-D9AAC8CCEE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5201" y="1664034"/>
            <a:ext cx="4316400" cy="12818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B5D89BA-C861-C135-2B89-828E1F24A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E402486-10A3-3155-0F83-E218E2754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04F9A5-F159-C68A-D3AB-C82EF99442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arge image and text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8DF3A84-3382-0993-5B17-6D401AAAEAEC}"/>
              </a:ext>
            </a:extLst>
          </p:cNvPr>
          <p:cNvSpPr/>
          <p:nvPr userDrawn="1"/>
        </p:nvSpPr>
        <p:spPr>
          <a:xfrm>
            <a:off x="5984875" y="2559050"/>
            <a:ext cx="6207125" cy="34589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AA6FCEF-A7D7-FA96-5DAF-C777802C7A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2"/>
            <a:ext cx="12191999" cy="6857999"/>
          </a:xfrm>
          <a:custGeom>
            <a:avLst/>
            <a:gdLst>
              <a:gd name="connsiteX0" fmla="*/ 11053041 w 12191999"/>
              <a:gd name="connsiteY0" fmla="*/ 6426573 h 6857999"/>
              <a:gd name="connsiteX1" fmla="*/ 11050822 w 12191999"/>
              <a:gd name="connsiteY1" fmla="*/ 6437746 h 6857999"/>
              <a:gd name="connsiteX2" fmla="*/ 11060810 w 12191999"/>
              <a:gd name="connsiteY2" fmla="*/ 6447128 h 6857999"/>
              <a:gd name="connsiteX3" fmla="*/ 11032211 w 12191999"/>
              <a:gd name="connsiteY3" fmla="*/ 6591094 h 6857999"/>
              <a:gd name="connsiteX4" fmla="*/ 11018467 w 12191999"/>
              <a:gd name="connsiteY4" fmla="*/ 6603802 h 6857999"/>
              <a:gd name="connsiteX5" fmla="*/ 11016247 w 12191999"/>
              <a:gd name="connsiteY5" fmla="*/ 6615060 h 6857999"/>
              <a:gd name="connsiteX6" fmla="*/ 11092482 w 12191999"/>
              <a:gd name="connsiteY6" fmla="*/ 6615060 h 6857999"/>
              <a:gd name="connsiteX7" fmla="*/ 11094702 w 12191999"/>
              <a:gd name="connsiteY7" fmla="*/ 6603802 h 6857999"/>
              <a:gd name="connsiteX8" fmla="*/ 11084201 w 12191999"/>
              <a:gd name="connsiteY8" fmla="*/ 6594421 h 6857999"/>
              <a:gd name="connsiteX9" fmla="*/ 11103238 w 12191999"/>
              <a:gd name="connsiteY9" fmla="*/ 6498386 h 6857999"/>
              <a:gd name="connsiteX10" fmla="*/ 11185961 w 12191999"/>
              <a:gd name="connsiteY10" fmla="*/ 6614975 h 6857999"/>
              <a:gd name="connsiteX11" fmla="*/ 11245549 w 12191999"/>
              <a:gd name="connsiteY11" fmla="*/ 6614975 h 6857999"/>
              <a:gd name="connsiteX12" fmla="*/ 11278758 w 12191999"/>
              <a:gd name="connsiteY12" fmla="*/ 6447042 h 6857999"/>
              <a:gd name="connsiteX13" fmla="*/ 11289258 w 12191999"/>
              <a:gd name="connsiteY13" fmla="*/ 6437831 h 6857999"/>
              <a:gd name="connsiteX14" fmla="*/ 11291478 w 12191999"/>
              <a:gd name="connsiteY14" fmla="*/ 6426573 h 6857999"/>
              <a:gd name="connsiteX15" fmla="*/ 11220963 w 12191999"/>
              <a:gd name="connsiteY15" fmla="*/ 6426573 h 6857999"/>
              <a:gd name="connsiteX16" fmla="*/ 11218743 w 12191999"/>
              <a:gd name="connsiteY16" fmla="*/ 6437831 h 6857999"/>
              <a:gd name="connsiteX17" fmla="*/ 11226085 w 12191999"/>
              <a:gd name="connsiteY17" fmla="*/ 6446701 h 6857999"/>
              <a:gd name="connsiteX18" fmla="*/ 11209182 w 12191999"/>
              <a:gd name="connsiteY18" fmla="*/ 6531989 h 6857999"/>
              <a:gd name="connsiteX19" fmla="*/ 11133203 w 12191999"/>
              <a:gd name="connsiteY19" fmla="*/ 6426573 h 6857999"/>
              <a:gd name="connsiteX20" fmla="*/ 11638248 w 12191999"/>
              <a:gd name="connsiteY20" fmla="*/ 6422479 h 6857999"/>
              <a:gd name="connsiteX21" fmla="*/ 11508059 w 12191999"/>
              <a:gd name="connsiteY21" fmla="*/ 6511606 h 6857999"/>
              <a:gd name="connsiteX22" fmla="*/ 11594453 w 12191999"/>
              <a:gd name="connsiteY22" fmla="*/ 6618813 h 6857999"/>
              <a:gd name="connsiteX23" fmla="*/ 11676322 w 12191999"/>
              <a:gd name="connsiteY23" fmla="*/ 6614890 h 6857999"/>
              <a:gd name="connsiteX24" fmla="*/ 11691347 w 12191999"/>
              <a:gd name="connsiteY24" fmla="*/ 6554165 h 6857999"/>
              <a:gd name="connsiteX25" fmla="*/ 11678456 w 12191999"/>
              <a:gd name="connsiteY25" fmla="*/ 6554165 h 6857999"/>
              <a:gd name="connsiteX26" fmla="*/ 11605124 w 12191999"/>
              <a:gd name="connsiteY26" fmla="*/ 6568493 h 6857999"/>
              <a:gd name="connsiteX27" fmla="*/ 11567391 w 12191999"/>
              <a:gd name="connsiteY27" fmla="*/ 6512544 h 6857999"/>
              <a:gd name="connsiteX28" fmla="*/ 11631162 w 12191999"/>
              <a:gd name="connsiteY28" fmla="*/ 6471691 h 6857999"/>
              <a:gd name="connsiteX29" fmla="*/ 11686310 w 12191999"/>
              <a:gd name="connsiteY29" fmla="*/ 6486702 h 6857999"/>
              <a:gd name="connsiteX30" fmla="*/ 11699628 w 12191999"/>
              <a:gd name="connsiteY30" fmla="*/ 6486702 h 6857999"/>
              <a:gd name="connsiteX31" fmla="*/ 11711665 w 12191999"/>
              <a:gd name="connsiteY31" fmla="*/ 6428791 h 6857999"/>
              <a:gd name="connsiteX32" fmla="*/ 11638248 w 12191999"/>
              <a:gd name="connsiteY32" fmla="*/ 6422479 h 6857999"/>
              <a:gd name="connsiteX33" fmla="*/ 11426447 w 12191999"/>
              <a:gd name="connsiteY33" fmla="*/ 6422479 h 6857999"/>
              <a:gd name="connsiteX34" fmla="*/ 11296258 w 12191999"/>
              <a:gd name="connsiteY34" fmla="*/ 6511606 h 6857999"/>
              <a:gd name="connsiteX35" fmla="*/ 11382652 w 12191999"/>
              <a:gd name="connsiteY35" fmla="*/ 6618813 h 6857999"/>
              <a:gd name="connsiteX36" fmla="*/ 11464521 w 12191999"/>
              <a:gd name="connsiteY36" fmla="*/ 6614890 h 6857999"/>
              <a:gd name="connsiteX37" fmla="*/ 11479546 w 12191999"/>
              <a:gd name="connsiteY37" fmla="*/ 6554165 h 6857999"/>
              <a:gd name="connsiteX38" fmla="*/ 11466655 w 12191999"/>
              <a:gd name="connsiteY38" fmla="*/ 6554165 h 6857999"/>
              <a:gd name="connsiteX39" fmla="*/ 11393323 w 12191999"/>
              <a:gd name="connsiteY39" fmla="*/ 6568493 h 6857999"/>
              <a:gd name="connsiteX40" fmla="*/ 11355590 w 12191999"/>
              <a:gd name="connsiteY40" fmla="*/ 6512544 h 6857999"/>
              <a:gd name="connsiteX41" fmla="*/ 11419361 w 12191999"/>
              <a:gd name="connsiteY41" fmla="*/ 6471691 h 6857999"/>
              <a:gd name="connsiteX42" fmla="*/ 11474509 w 12191999"/>
              <a:gd name="connsiteY42" fmla="*/ 6486702 h 6857999"/>
              <a:gd name="connsiteX43" fmla="*/ 11487827 w 12191999"/>
              <a:gd name="connsiteY43" fmla="*/ 6486702 h 6857999"/>
              <a:gd name="connsiteX44" fmla="*/ 11499864 w 12191999"/>
              <a:gd name="connsiteY44" fmla="*/ 6428791 h 6857999"/>
              <a:gd name="connsiteX45" fmla="*/ 11426447 w 12191999"/>
              <a:gd name="connsiteY45" fmla="*/ 6422479 h 6857999"/>
              <a:gd name="connsiteX46" fmla="*/ 11887526 w 12191999"/>
              <a:gd name="connsiteY46" fmla="*/ 6407980 h 6857999"/>
              <a:gd name="connsiteX47" fmla="*/ 11841341 w 12191999"/>
              <a:gd name="connsiteY47" fmla="*/ 6442095 h 6857999"/>
              <a:gd name="connsiteX48" fmla="*/ 11904087 w 12191999"/>
              <a:gd name="connsiteY48" fmla="*/ 6498641 h 6857999"/>
              <a:gd name="connsiteX49" fmla="*/ 11468875 w 12191999"/>
              <a:gd name="connsiteY49" fmla="*/ 6345890 h 6857999"/>
              <a:gd name="connsiteX50" fmla="*/ 11776375 w 12191999"/>
              <a:gd name="connsiteY50" fmla="*/ 6406871 h 6857999"/>
              <a:gd name="connsiteX51" fmla="*/ 11712604 w 12191999"/>
              <a:gd name="connsiteY51" fmla="*/ 6525763 h 6857999"/>
              <a:gd name="connsiteX52" fmla="*/ 11956675 w 12191999"/>
              <a:gd name="connsiteY52" fmla="*/ 6345890 h 6857999"/>
              <a:gd name="connsiteX53" fmla="*/ 11860464 w 12191999"/>
              <a:gd name="connsiteY53" fmla="*/ 6263672 h 6857999"/>
              <a:gd name="connsiteX54" fmla="*/ 11818462 w 12191999"/>
              <a:gd name="connsiteY54" fmla="*/ 6337276 h 6857999"/>
              <a:gd name="connsiteX55" fmla="*/ 11874379 w 12191999"/>
              <a:gd name="connsiteY55" fmla="*/ 6337276 h 6857999"/>
              <a:gd name="connsiteX56" fmla="*/ 6207123 w 12191999"/>
              <a:gd name="connsiteY56" fmla="*/ 2783761 h 6857999"/>
              <a:gd name="connsiteX57" fmla="*/ 6207123 w 12191999"/>
              <a:gd name="connsiteY57" fmla="*/ 5805486 h 6857999"/>
              <a:gd name="connsiteX58" fmla="*/ 12191998 w 12191999"/>
              <a:gd name="connsiteY58" fmla="*/ 5805486 h 6857999"/>
              <a:gd name="connsiteX59" fmla="*/ 12191998 w 12191999"/>
              <a:gd name="connsiteY59" fmla="*/ 2783761 h 6857999"/>
              <a:gd name="connsiteX60" fmla="*/ 0 w 12191999"/>
              <a:gd name="connsiteY60" fmla="*/ 0 h 6857999"/>
              <a:gd name="connsiteX61" fmla="*/ 12191999 w 12191999"/>
              <a:gd name="connsiteY61" fmla="*/ 0 h 6857999"/>
              <a:gd name="connsiteX62" fmla="*/ 12191999 w 12191999"/>
              <a:gd name="connsiteY62" fmla="*/ 6857999 h 6857999"/>
              <a:gd name="connsiteX63" fmla="*/ 0 w 12191999"/>
              <a:gd name="connsiteY6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6857999">
                <a:moveTo>
                  <a:pt x="11053041" y="6426573"/>
                </a:moveTo>
                <a:lnTo>
                  <a:pt x="11050822" y="6437746"/>
                </a:lnTo>
                <a:cubicBezTo>
                  <a:pt x="11059785" y="6437746"/>
                  <a:pt x="11062176" y="6439964"/>
                  <a:pt x="11060810" y="6447128"/>
                </a:cubicBezTo>
                <a:cubicBezTo>
                  <a:pt x="11060810" y="6447128"/>
                  <a:pt x="11035284" y="6577363"/>
                  <a:pt x="11032211" y="6591094"/>
                </a:cubicBezTo>
                <a:cubicBezTo>
                  <a:pt x="11029906" y="6601158"/>
                  <a:pt x="11029906" y="6603632"/>
                  <a:pt x="11018467" y="6603802"/>
                </a:cubicBezTo>
                <a:lnTo>
                  <a:pt x="11016247" y="6615060"/>
                </a:lnTo>
                <a:lnTo>
                  <a:pt x="11092482" y="6615060"/>
                </a:lnTo>
                <a:lnTo>
                  <a:pt x="11094702" y="6603802"/>
                </a:lnTo>
                <a:cubicBezTo>
                  <a:pt x="11086591" y="6603802"/>
                  <a:pt x="11082835" y="6601414"/>
                  <a:pt x="11084201" y="6594421"/>
                </a:cubicBezTo>
                <a:lnTo>
                  <a:pt x="11103238" y="6498386"/>
                </a:lnTo>
                <a:lnTo>
                  <a:pt x="11185961" y="6614975"/>
                </a:lnTo>
                <a:lnTo>
                  <a:pt x="11245549" y="6614975"/>
                </a:lnTo>
                <a:lnTo>
                  <a:pt x="11278758" y="6447042"/>
                </a:lnTo>
                <a:cubicBezTo>
                  <a:pt x="11280039" y="6440390"/>
                  <a:pt x="11281490" y="6437831"/>
                  <a:pt x="11289258" y="6437831"/>
                </a:cubicBezTo>
                <a:lnTo>
                  <a:pt x="11291478" y="6426573"/>
                </a:lnTo>
                <a:lnTo>
                  <a:pt x="11220963" y="6426573"/>
                </a:lnTo>
                <a:lnTo>
                  <a:pt x="11218743" y="6437831"/>
                </a:lnTo>
                <a:cubicBezTo>
                  <a:pt x="11225573" y="6437831"/>
                  <a:pt x="11227195" y="6440902"/>
                  <a:pt x="11226085" y="6446701"/>
                </a:cubicBezTo>
                <a:lnTo>
                  <a:pt x="11209182" y="6531989"/>
                </a:lnTo>
                <a:lnTo>
                  <a:pt x="11133203" y="6426573"/>
                </a:lnTo>
                <a:close/>
                <a:moveTo>
                  <a:pt x="11638248" y="6422479"/>
                </a:moveTo>
                <a:cubicBezTo>
                  <a:pt x="11543488" y="6424697"/>
                  <a:pt x="11522060" y="6455315"/>
                  <a:pt x="11508059" y="6511606"/>
                </a:cubicBezTo>
                <a:cubicBezTo>
                  <a:pt x="11493291" y="6570796"/>
                  <a:pt x="11504218" y="6618813"/>
                  <a:pt x="11594453" y="6618813"/>
                </a:cubicBezTo>
                <a:cubicBezTo>
                  <a:pt x="11620747" y="6618813"/>
                  <a:pt x="11676322" y="6614890"/>
                  <a:pt x="11676322" y="6614890"/>
                </a:cubicBezTo>
                <a:lnTo>
                  <a:pt x="11691347" y="6554165"/>
                </a:lnTo>
                <a:lnTo>
                  <a:pt x="11678456" y="6554165"/>
                </a:lnTo>
                <a:cubicBezTo>
                  <a:pt x="11676322" y="6564655"/>
                  <a:pt x="11664797" y="6568493"/>
                  <a:pt x="11605124" y="6568493"/>
                </a:cubicBezTo>
                <a:cubicBezTo>
                  <a:pt x="11569781" y="6568493"/>
                  <a:pt x="11554244" y="6564826"/>
                  <a:pt x="11567391" y="6512544"/>
                </a:cubicBezTo>
                <a:cubicBezTo>
                  <a:pt x="11574391" y="6484655"/>
                  <a:pt x="11588477" y="6472714"/>
                  <a:pt x="11631162" y="6471691"/>
                </a:cubicBezTo>
                <a:cubicBezTo>
                  <a:pt x="11682127" y="6470497"/>
                  <a:pt x="11688189" y="6477149"/>
                  <a:pt x="11686310" y="6486702"/>
                </a:cubicBezTo>
                <a:lnTo>
                  <a:pt x="11699628" y="6486702"/>
                </a:lnTo>
                <a:lnTo>
                  <a:pt x="11711665" y="6428791"/>
                </a:lnTo>
                <a:cubicBezTo>
                  <a:pt x="11711665" y="6428791"/>
                  <a:pt x="11668127" y="6421712"/>
                  <a:pt x="11638248" y="6422479"/>
                </a:cubicBezTo>
                <a:close/>
                <a:moveTo>
                  <a:pt x="11426447" y="6422479"/>
                </a:moveTo>
                <a:cubicBezTo>
                  <a:pt x="11331687" y="6424697"/>
                  <a:pt x="11310259" y="6455315"/>
                  <a:pt x="11296258" y="6511606"/>
                </a:cubicBezTo>
                <a:cubicBezTo>
                  <a:pt x="11281490" y="6570796"/>
                  <a:pt x="11292417" y="6618813"/>
                  <a:pt x="11382652" y="6618813"/>
                </a:cubicBezTo>
                <a:cubicBezTo>
                  <a:pt x="11408946" y="6618813"/>
                  <a:pt x="11464521" y="6614890"/>
                  <a:pt x="11464521" y="6614890"/>
                </a:cubicBezTo>
                <a:lnTo>
                  <a:pt x="11479546" y="6554165"/>
                </a:lnTo>
                <a:lnTo>
                  <a:pt x="11466655" y="6554165"/>
                </a:lnTo>
                <a:cubicBezTo>
                  <a:pt x="11464692" y="6564740"/>
                  <a:pt x="11452996" y="6568493"/>
                  <a:pt x="11393323" y="6568493"/>
                </a:cubicBezTo>
                <a:cubicBezTo>
                  <a:pt x="11357980" y="6568493"/>
                  <a:pt x="11342443" y="6564826"/>
                  <a:pt x="11355590" y="6512544"/>
                </a:cubicBezTo>
                <a:cubicBezTo>
                  <a:pt x="11362590" y="6484655"/>
                  <a:pt x="11376676" y="6472714"/>
                  <a:pt x="11419361" y="6471691"/>
                </a:cubicBezTo>
                <a:cubicBezTo>
                  <a:pt x="11470326" y="6470497"/>
                  <a:pt x="11476388" y="6477149"/>
                  <a:pt x="11474509" y="6486702"/>
                </a:cubicBezTo>
                <a:lnTo>
                  <a:pt x="11487827" y="6486702"/>
                </a:lnTo>
                <a:lnTo>
                  <a:pt x="11499864" y="6428791"/>
                </a:lnTo>
                <a:cubicBezTo>
                  <a:pt x="11499864" y="6428791"/>
                  <a:pt x="11456326" y="6421712"/>
                  <a:pt x="11426447" y="6422479"/>
                </a:cubicBezTo>
                <a:close/>
                <a:moveTo>
                  <a:pt x="11887526" y="6407980"/>
                </a:moveTo>
                <a:lnTo>
                  <a:pt x="11841341" y="6442095"/>
                </a:lnTo>
                <a:lnTo>
                  <a:pt x="11904087" y="6498641"/>
                </a:lnTo>
                <a:close/>
                <a:moveTo>
                  <a:pt x="11468875" y="6345890"/>
                </a:moveTo>
                <a:lnTo>
                  <a:pt x="11776375" y="6406871"/>
                </a:lnTo>
                <a:lnTo>
                  <a:pt x="11712604" y="6525763"/>
                </a:lnTo>
                <a:lnTo>
                  <a:pt x="11956675" y="6345890"/>
                </a:lnTo>
                <a:close/>
                <a:moveTo>
                  <a:pt x="11860464" y="6263672"/>
                </a:moveTo>
                <a:lnTo>
                  <a:pt x="11818462" y="6337276"/>
                </a:lnTo>
                <a:lnTo>
                  <a:pt x="11874379" y="6337276"/>
                </a:lnTo>
                <a:close/>
                <a:moveTo>
                  <a:pt x="6207123" y="2783761"/>
                </a:moveTo>
                <a:lnTo>
                  <a:pt x="6207123" y="5805486"/>
                </a:lnTo>
                <a:lnTo>
                  <a:pt x="12191998" y="5805486"/>
                </a:lnTo>
                <a:lnTo>
                  <a:pt x="12191998" y="2783761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4B1D99A-AEDF-0646-8308-BB8EB291DC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9375" y="6631200"/>
            <a:ext cx="4076700" cy="1908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2EED19-D548-7A49-87D9-A105FAFAC8BD}"/>
              </a:ext>
            </a:extLst>
          </p:cNvPr>
          <p:cNvGrpSpPr/>
          <p:nvPr userDrawn="1"/>
        </p:nvGrpSpPr>
        <p:grpSpPr>
          <a:xfrm>
            <a:off x="12395260" y="-12189"/>
            <a:ext cx="1681523" cy="2112003"/>
            <a:chOff x="12395260" y="-12189"/>
            <a:chExt cx="1681523" cy="2112003"/>
          </a:xfrm>
        </p:grpSpPr>
        <p:sp>
          <p:nvSpPr>
            <p:cNvPr id="9" name="textruta 5">
              <a:extLst>
                <a:ext uri="{FF2B5EF4-FFF2-40B4-BE49-F238E27FC236}">
                  <a16:creationId xmlns:a16="http://schemas.microsoft.com/office/drawing/2014/main" id="{9119FB30-583F-B04F-8F9F-ED93BF9B51E3}"/>
                </a:ext>
              </a:extLst>
            </p:cNvPr>
            <p:cNvSpPr txBox="1"/>
            <p:nvPr userDrawn="1"/>
          </p:nvSpPr>
          <p:spPr>
            <a:xfrm>
              <a:off x="12395260" y="1453483"/>
              <a:ext cx="1681523" cy="64633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the textboxes disappears after adding or changing an image,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click the image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use – </a:t>
              </a:r>
              <a:r>
                <a:rPr lang="en-US" sz="900" b="1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 to back</a:t>
              </a:r>
            </a:p>
          </p:txBody>
        </p:sp>
        <p:sp>
          <p:nvSpPr>
            <p:cNvPr id="10" name="textruta 8">
              <a:extLst>
                <a:ext uri="{FF2B5EF4-FFF2-40B4-BE49-F238E27FC236}">
                  <a16:creationId xmlns:a16="http://schemas.microsoft.com/office/drawing/2014/main" id="{12D9A737-3595-1A48-BD29-DB3F81984A91}"/>
                </a:ext>
              </a:extLst>
            </p:cNvPr>
            <p:cNvSpPr txBox="1"/>
            <p:nvPr userDrawn="1"/>
          </p:nvSpPr>
          <p:spPr>
            <a:xfrm>
              <a:off x="12395260" y="-12189"/>
              <a:ext cx="1681523" cy="1338828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need to change the color of the logo, right click outside work area, choose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Format Background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context menu and choose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Solid fill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White or Black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ktangel 9">
              <a:extLst>
                <a:ext uri="{FF2B5EF4-FFF2-40B4-BE49-F238E27FC236}">
                  <a16:creationId xmlns:a16="http://schemas.microsoft.com/office/drawing/2014/main" id="{8FFE9C6E-D229-B649-8C68-CAA56A0FC288}"/>
                </a:ext>
              </a:extLst>
            </p:cNvPr>
            <p:cNvSpPr/>
            <p:nvPr userDrawn="1"/>
          </p:nvSpPr>
          <p:spPr>
            <a:xfrm>
              <a:off x="13255337" y="926211"/>
              <a:ext cx="341194" cy="305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2" name="Rektangel 10">
              <a:extLst>
                <a:ext uri="{FF2B5EF4-FFF2-40B4-BE49-F238E27FC236}">
                  <a16:creationId xmlns:a16="http://schemas.microsoft.com/office/drawing/2014/main" id="{F7C45766-93F2-884D-82F4-1A489FFE6A74}"/>
                </a:ext>
              </a:extLst>
            </p:cNvPr>
            <p:cNvSpPr/>
            <p:nvPr userDrawn="1"/>
          </p:nvSpPr>
          <p:spPr>
            <a:xfrm>
              <a:off x="12833410" y="926211"/>
              <a:ext cx="341194" cy="305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14" name="Group 42">
            <a:extLst>
              <a:ext uri="{FF2B5EF4-FFF2-40B4-BE49-F238E27FC236}">
                <a16:creationId xmlns:a16="http://schemas.microsoft.com/office/drawing/2014/main" id="{8FD88C47-EA83-954E-AF0B-FC7F4A0654B2}"/>
              </a:ext>
            </a:extLst>
          </p:cNvPr>
          <p:cNvGrpSpPr/>
          <p:nvPr userDrawn="1"/>
        </p:nvGrpSpPr>
        <p:grpSpPr>
          <a:xfrm>
            <a:off x="12395260" y="2232558"/>
            <a:ext cx="1681523" cy="1615827"/>
            <a:chOff x="12395260" y="2295907"/>
            <a:chExt cx="1681523" cy="1615827"/>
          </a:xfrm>
        </p:grpSpPr>
        <p:sp>
          <p:nvSpPr>
            <p:cNvPr id="16" name="textruta 12">
              <a:extLst>
                <a:ext uri="{FF2B5EF4-FFF2-40B4-BE49-F238E27FC236}">
                  <a16:creationId xmlns:a16="http://schemas.microsoft.com/office/drawing/2014/main" id="{2EB0AFBC-CDAB-DE4F-8462-14083B02C329}"/>
                </a:ext>
              </a:extLst>
            </p:cNvPr>
            <p:cNvSpPr txBox="1"/>
            <p:nvPr userDrawn="1"/>
          </p:nvSpPr>
          <p:spPr>
            <a:xfrm>
              <a:off x="12395260" y="2295907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subheader,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5F6D9092-BB0A-6841-889E-3C622C597E1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979841BE-6638-894B-8422-718613C5A81C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19" name="Connector: Elbow 131">
              <a:extLst>
                <a:ext uri="{FF2B5EF4-FFF2-40B4-BE49-F238E27FC236}">
                  <a16:creationId xmlns:a16="http://schemas.microsoft.com/office/drawing/2014/main" id="{45A06A19-F9ED-E94C-9452-B63B72C44EF3}"/>
                </a:ext>
              </a:extLst>
            </p:cNvPr>
            <p:cNvCxnSpPr>
              <a:cxnSpLocks/>
              <a:endCxn id="18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!!Streck 3">
            <a:extLst>
              <a:ext uri="{FF2B5EF4-FFF2-40B4-BE49-F238E27FC236}">
                <a16:creationId xmlns:a16="http://schemas.microsoft.com/office/drawing/2014/main" id="{74F4D3F7-7177-8CC6-7819-EF0FF6DAF615}"/>
              </a:ext>
            </a:extLst>
          </p:cNvPr>
          <p:cNvCxnSpPr>
            <a:cxnSpLocks/>
          </p:cNvCxnSpPr>
          <p:nvPr userDrawn="1"/>
        </p:nvCxnSpPr>
        <p:spPr>
          <a:xfrm>
            <a:off x="6700837" y="3145326"/>
            <a:ext cx="0" cy="22985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80C1CA4F-9F49-B63C-BEEC-0900BA9324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2326" y="3388414"/>
            <a:ext cx="4314466" cy="35539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2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 dirty="0"/>
              <a:t>A short headline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F4BCBD33-E795-11B5-BFD2-AFB7BC866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42326" y="3929397"/>
            <a:ext cx="4316400" cy="12818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5D5AE6D-528D-5A97-3631-33A0A55EFB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1BEFDE37-76D0-4955-9CC9-93FC18307F21}" type="datetime1">
              <a:rPr lang="en-US" smtClean="0"/>
              <a:t>4/4/2024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E5C6950-12A4-1F3D-E5C8-DF5DCD7C7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19CA776-EF9E-EEAB-0913-267B8F426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375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vi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0D848DC6-CC02-E248-91A4-4EB5BBCC2F69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 movie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BDEF975-9AB9-07C0-7EC3-C246B012A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5FCE24A-D4DE-25A2-12A1-C53006B62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45B6DCF-8FC6-E2B3-2862-513C1D26E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8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eadline and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55908659-6B67-D140-B61B-8BD88EE0158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459473" y="1047750"/>
            <a:ext cx="5248994" cy="47625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noProof="0"/>
              <a:t>Click on the icon to add a chart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7BDEEE-9A26-8B4A-B620-53847FDBEC22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26" name="Frihandsfigur 74">
              <a:extLst>
                <a:ext uri="{FF2B5EF4-FFF2-40B4-BE49-F238E27FC236}">
                  <a16:creationId xmlns:a16="http://schemas.microsoft.com/office/drawing/2014/main" id="{FD0D1376-BE63-4C44-881E-B9BF9C566C8E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7" name="Frihandsfigur 75">
              <a:extLst>
                <a:ext uri="{FF2B5EF4-FFF2-40B4-BE49-F238E27FC236}">
                  <a16:creationId xmlns:a16="http://schemas.microsoft.com/office/drawing/2014/main" id="{32E4BC71-1297-6A4D-86BB-8BF9D2D6D2CD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8" name="Frihandsfigur 76">
              <a:extLst>
                <a:ext uri="{FF2B5EF4-FFF2-40B4-BE49-F238E27FC236}">
                  <a16:creationId xmlns:a16="http://schemas.microsoft.com/office/drawing/2014/main" id="{E9D0E3A0-60A2-6C42-8FD1-375413F40889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9" name="Frihandsfigur 78">
              <a:extLst>
                <a:ext uri="{FF2B5EF4-FFF2-40B4-BE49-F238E27FC236}">
                  <a16:creationId xmlns:a16="http://schemas.microsoft.com/office/drawing/2014/main" id="{C5F84FC9-E2FE-744B-99A3-A99AAD228F32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" name="Frihandsfigur 79">
              <a:extLst>
                <a:ext uri="{FF2B5EF4-FFF2-40B4-BE49-F238E27FC236}">
                  <a16:creationId xmlns:a16="http://schemas.microsoft.com/office/drawing/2014/main" id="{5DD76491-C56A-B94F-8B37-35B4F28DC246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1" name="Frihandsfigur 80">
              <a:extLst>
                <a:ext uri="{FF2B5EF4-FFF2-40B4-BE49-F238E27FC236}">
                  <a16:creationId xmlns:a16="http://schemas.microsoft.com/office/drawing/2014/main" id="{B5A76D1B-5767-0441-B90B-B69ED6BA2F9D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A7C7BAAE-F07A-1446-A998-FC1A96F4EA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5248993" cy="3557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noProof="0"/>
              <a:t>Click to add a headline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473E4966-2266-E94A-8022-163327143A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00" y="4302961"/>
            <a:ext cx="5248992" cy="1281863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84C4CF0-8C9B-9747-9C9E-87D4C627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EB5BDAB-68EA-ED15-28C4-74038B2A9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49B6BD8-4EC5-EF46-68DF-790ED7487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and small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088F87A-B68E-A449-9070-86FC4125D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0" y="2037063"/>
            <a:ext cx="3600000" cy="240199"/>
          </a:xfrm>
        </p:spPr>
        <p:txBody>
          <a:bodyPr/>
          <a:lstStyle>
            <a:lvl1pPr marL="0" indent="0" algn="ctr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805C4B-D0C6-4C44-8826-AEC0FC16FC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6000" y="2037063"/>
            <a:ext cx="3600000" cy="240199"/>
          </a:xfrm>
        </p:spPr>
        <p:txBody>
          <a:bodyPr/>
          <a:lstStyle>
            <a:lvl1pPr marL="0" indent="0" algn="ctr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F290C9-0514-C84E-BBF7-BB7CD76FC4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9600" y="2037063"/>
            <a:ext cx="3600000" cy="240199"/>
          </a:xfrm>
        </p:spPr>
        <p:txBody>
          <a:bodyPr/>
          <a:lstStyle>
            <a:lvl1pPr marL="0" indent="0" algn="ctr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A4BC315E-3DDF-0546-B8BC-6483F4CB462E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82400" y="2385488"/>
            <a:ext cx="3600000" cy="3420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noProof="0"/>
              <a:t>Click on the icon to add a chart</a:t>
            </a:r>
          </a:p>
        </p:txBody>
      </p:sp>
      <p:sp>
        <p:nvSpPr>
          <p:cNvPr id="11" name="Chart Placeholder 9">
            <a:extLst>
              <a:ext uri="{FF2B5EF4-FFF2-40B4-BE49-F238E27FC236}">
                <a16:creationId xmlns:a16="http://schemas.microsoft.com/office/drawing/2014/main" id="{A79246D4-7B48-2845-AD93-AF70DEDD516C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4296000" y="2385488"/>
            <a:ext cx="3600000" cy="3420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noProof="0"/>
              <a:t>Click on the icon to add a chart</a:t>
            </a:r>
          </a:p>
        </p:txBody>
      </p:sp>
      <p:sp>
        <p:nvSpPr>
          <p:cNvPr id="12" name="Chart Placeholder 9">
            <a:extLst>
              <a:ext uri="{FF2B5EF4-FFF2-40B4-BE49-F238E27FC236}">
                <a16:creationId xmlns:a16="http://schemas.microsoft.com/office/drawing/2014/main" id="{D95814D9-C3E8-644D-9FF9-A807550DF020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109600" y="2385488"/>
            <a:ext cx="3600000" cy="3420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noProof="0"/>
              <a:t>Click on the icon to add a chart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4E34D7-33BE-D14C-B020-2DB970451DB4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4" name="Frihandsfigur 74">
              <a:extLst>
                <a:ext uri="{FF2B5EF4-FFF2-40B4-BE49-F238E27FC236}">
                  <a16:creationId xmlns:a16="http://schemas.microsoft.com/office/drawing/2014/main" id="{4C3F7172-B3C3-5546-9D73-49B5D1AE00A8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5" name="Frihandsfigur 75">
              <a:extLst>
                <a:ext uri="{FF2B5EF4-FFF2-40B4-BE49-F238E27FC236}">
                  <a16:creationId xmlns:a16="http://schemas.microsoft.com/office/drawing/2014/main" id="{59C8CB00-83F5-7347-89BA-1452595AFF37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6" name="Frihandsfigur 76">
              <a:extLst>
                <a:ext uri="{FF2B5EF4-FFF2-40B4-BE49-F238E27FC236}">
                  <a16:creationId xmlns:a16="http://schemas.microsoft.com/office/drawing/2014/main" id="{2D2C7DD8-AE4C-5547-959F-61F89E7E650A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78">
              <a:extLst>
                <a:ext uri="{FF2B5EF4-FFF2-40B4-BE49-F238E27FC236}">
                  <a16:creationId xmlns:a16="http://schemas.microsoft.com/office/drawing/2014/main" id="{3778B4B8-9AD2-5A45-B137-A340A39A2910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ihandsfigur 79">
              <a:extLst>
                <a:ext uri="{FF2B5EF4-FFF2-40B4-BE49-F238E27FC236}">
                  <a16:creationId xmlns:a16="http://schemas.microsoft.com/office/drawing/2014/main" id="{6F22FA66-AA15-E844-8B19-DAE291ECF4D2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80">
              <a:extLst>
                <a:ext uri="{FF2B5EF4-FFF2-40B4-BE49-F238E27FC236}">
                  <a16:creationId xmlns:a16="http://schemas.microsoft.com/office/drawing/2014/main" id="{B20ABAAD-A429-AF45-BA2D-2895400A53CB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EDD4D621-01F9-154A-BD8F-45F533AC04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400" y="518400"/>
            <a:ext cx="11243813" cy="95623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Add sub header</a:t>
            </a:r>
          </a:p>
        </p:txBody>
      </p:sp>
      <p:grpSp>
        <p:nvGrpSpPr>
          <p:cNvPr id="23" name="Group 42">
            <a:extLst>
              <a:ext uri="{FF2B5EF4-FFF2-40B4-BE49-F238E27FC236}">
                <a16:creationId xmlns:a16="http://schemas.microsoft.com/office/drawing/2014/main" id="{B5B1E7B3-3AF2-8F41-915A-6E7FE1228CAC}"/>
              </a:ext>
            </a:extLst>
          </p:cNvPr>
          <p:cNvGrpSpPr/>
          <p:nvPr userDrawn="1"/>
        </p:nvGrpSpPr>
        <p:grpSpPr>
          <a:xfrm>
            <a:off x="12395260" y="69249"/>
            <a:ext cx="1681523" cy="1615827"/>
            <a:chOff x="12395260" y="2295907"/>
            <a:chExt cx="1681523" cy="1615827"/>
          </a:xfrm>
        </p:grpSpPr>
        <p:sp>
          <p:nvSpPr>
            <p:cNvPr id="24" name="textruta 12">
              <a:extLst>
                <a:ext uri="{FF2B5EF4-FFF2-40B4-BE49-F238E27FC236}">
                  <a16:creationId xmlns:a16="http://schemas.microsoft.com/office/drawing/2014/main" id="{E4280D79-D230-A447-B0B0-8BEFD180B411}"/>
                </a:ext>
              </a:extLst>
            </p:cNvPr>
            <p:cNvSpPr txBox="1"/>
            <p:nvPr userDrawn="1"/>
          </p:nvSpPr>
          <p:spPr>
            <a:xfrm>
              <a:off x="12395260" y="2295907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subheader,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0AD57515-DE95-1843-9EAD-DBA41984EB7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26" name="Oval 4">
              <a:extLst>
                <a:ext uri="{FF2B5EF4-FFF2-40B4-BE49-F238E27FC236}">
                  <a16:creationId xmlns:a16="http://schemas.microsoft.com/office/drawing/2014/main" id="{95EF3020-88A3-5F4D-9D4F-D59BC00BAF4E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27" name="Connector: Elbow 131">
              <a:extLst>
                <a:ext uri="{FF2B5EF4-FFF2-40B4-BE49-F238E27FC236}">
                  <a16:creationId xmlns:a16="http://schemas.microsoft.com/office/drawing/2014/main" id="{E5828033-BF0A-5843-A1DD-8BB016443C1A}"/>
                </a:ext>
              </a:extLst>
            </p:cNvPr>
            <p:cNvCxnSpPr>
              <a:cxnSpLocks/>
              <a:endCxn id="26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1919D48-61F8-0DC0-BD03-3F5B7A59C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50A0E60-6768-7B65-F0BD-830C6AE1F9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A1CCCD-018D-BEAD-0D09-1562E3404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0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text and 1 or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54DE0B3-90DB-5D4F-B865-A20D163FFF87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6" name="Frihandsfigur 74">
              <a:extLst>
                <a:ext uri="{FF2B5EF4-FFF2-40B4-BE49-F238E27FC236}">
                  <a16:creationId xmlns:a16="http://schemas.microsoft.com/office/drawing/2014/main" id="{9979C932-1680-9943-9FC9-6B8CBDC21454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75">
              <a:extLst>
                <a:ext uri="{FF2B5EF4-FFF2-40B4-BE49-F238E27FC236}">
                  <a16:creationId xmlns:a16="http://schemas.microsoft.com/office/drawing/2014/main" id="{2D789AB7-89D2-AA4F-96CD-CA220649C1FF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ihandsfigur 76">
              <a:extLst>
                <a:ext uri="{FF2B5EF4-FFF2-40B4-BE49-F238E27FC236}">
                  <a16:creationId xmlns:a16="http://schemas.microsoft.com/office/drawing/2014/main" id="{C7297E1B-B664-6C43-B9EE-8669FA407A94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78">
              <a:extLst>
                <a:ext uri="{FF2B5EF4-FFF2-40B4-BE49-F238E27FC236}">
                  <a16:creationId xmlns:a16="http://schemas.microsoft.com/office/drawing/2014/main" id="{CA5BE447-23D5-D74A-ABFC-9D26F5E09222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0" name="Frihandsfigur 79">
              <a:extLst>
                <a:ext uri="{FF2B5EF4-FFF2-40B4-BE49-F238E27FC236}">
                  <a16:creationId xmlns:a16="http://schemas.microsoft.com/office/drawing/2014/main" id="{415A90B3-FC7B-9F40-8216-9E17FBF912B9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1" name="Frihandsfigur 80">
              <a:extLst>
                <a:ext uri="{FF2B5EF4-FFF2-40B4-BE49-F238E27FC236}">
                  <a16:creationId xmlns:a16="http://schemas.microsoft.com/office/drawing/2014/main" id="{4E8C5023-092D-5C4A-88AE-B63F28ACB16A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BD8BB5F-224A-4947-A26D-C5C93EB8170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82601" y="2030400"/>
            <a:ext cx="5248275" cy="3780000"/>
          </a:xfrm>
        </p:spPr>
        <p:txBody>
          <a:bodyPr/>
          <a:lstStyle/>
          <a:p>
            <a:pPr lvl="0"/>
            <a:r>
              <a:rPr lang="en-US" noProof="0"/>
              <a:t>Click to add text or click on the chart icon to add a chart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381FA6C5-9528-8C4C-AA7A-A4B3F0A8E59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07125" y="2030400"/>
            <a:ext cx="5248275" cy="3780000"/>
          </a:xfrm>
        </p:spPr>
        <p:txBody>
          <a:bodyPr/>
          <a:lstStyle/>
          <a:p>
            <a:pPr lvl="0"/>
            <a:r>
              <a:rPr lang="en-US" noProof="0"/>
              <a:t>Click to add text or click on the chart icon to add a chart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15FB54C5-B1FC-9945-825C-C909AF4DDC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400" y="518400"/>
            <a:ext cx="11243813" cy="95623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Add sub header</a:t>
            </a:r>
          </a:p>
        </p:txBody>
      </p:sp>
      <p:grpSp>
        <p:nvGrpSpPr>
          <p:cNvPr id="25" name="Group 42">
            <a:extLst>
              <a:ext uri="{FF2B5EF4-FFF2-40B4-BE49-F238E27FC236}">
                <a16:creationId xmlns:a16="http://schemas.microsoft.com/office/drawing/2014/main" id="{0CF52416-27EF-4942-B230-68092BA8FC40}"/>
              </a:ext>
            </a:extLst>
          </p:cNvPr>
          <p:cNvGrpSpPr/>
          <p:nvPr userDrawn="1"/>
        </p:nvGrpSpPr>
        <p:grpSpPr>
          <a:xfrm>
            <a:off x="12395260" y="69249"/>
            <a:ext cx="1681523" cy="1615827"/>
            <a:chOff x="12395260" y="2295907"/>
            <a:chExt cx="1681523" cy="1615827"/>
          </a:xfrm>
        </p:grpSpPr>
        <p:sp>
          <p:nvSpPr>
            <p:cNvPr id="26" name="textruta 12">
              <a:extLst>
                <a:ext uri="{FF2B5EF4-FFF2-40B4-BE49-F238E27FC236}">
                  <a16:creationId xmlns:a16="http://schemas.microsoft.com/office/drawing/2014/main" id="{BE3895CB-242B-4E49-949D-77C481393914}"/>
                </a:ext>
              </a:extLst>
            </p:cNvPr>
            <p:cNvSpPr txBox="1"/>
            <p:nvPr userDrawn="1"/>
          </p:nvSpPr>
          <p:spPr>
            <a:xfrm>
              <a:off x="12395260" y="2295907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subheader,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BC03687F-125F-7A48-A017-54DD86A8B6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28" name="Oval 4">
              <a:extLst>
                <a:ext uri="{FF2B5EF4-FFF2-40B4-BE49-F238E27FC236}">
                  <a16:creationId xmlns:a16="http://schemas.microsoft.com/office/drawing/2014/main" id="{97CBB333-E89B-8447-8609-DFEA20258D1C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29" name="Connector: Elbow 131">
              <a:extLst>
                <a:ext uri="{FF2B5EF4-FFF2-40B4-BE49-F238E27FC236}">
                  <a16:creationId xmlns:a16="http://schemas.microsoft.com/office/drawing/2014/main" id="{743878AD-C100-9847-9AB5-9E2F25F0A032}"/>
                </a:ext>
              </a:extLst>
            </p:cNvPr>
            <p:cNvCxnSpPr>
              <a:cxnSpLocks/>
              <a:endCxn id="28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64AD408-6B8C-DBEB-91D8-ABB8E34866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B0CFD1-DA04-E525-AC8A-73CE8ACD5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A3FAFD-C53D-6DF1-499C-3512BD596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2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2F6006B1-B7C7-B496-2A3E-279D305688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" y="2"/>
            <a:ext cx="12180229" cy="68579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37DF54-EE70-F343-BD0C-E34D87500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1" y="518400"/>
            <a:ext cx="5502474" cy="37805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 sz="6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0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Name of the presenter</a:t>
            </a:r>
          </a:p>
        </p:txBody>
      </p:sp>
      <p:grpSp>
        <p:nvGrpSpPr>
          <p:cNvPr id="31" name="Bild 5">
            <a:extLst>
              <a:ext uri="{FF2B5EF4-FFF2-40B4-BE49-F238E27FC236}">
                <a16:creationId xmlns:a16="http://schemas.microsoft.com/office/drawing/2014/main" id="{753D6251-5BE4-2E4E-B760-EED0ACAE40F7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tx1"/>
          </a:solidFill>
        </p:grpSpPr>
        <p:sp>
          <p:nvSpPr>
            <p:cNvPr id="32" name="Frihandsfigur 64">
              <a:extLst>
                <a:ext uri="{FF2B5EF4-FFF2-40B4-BE49-F238E27FC236}">
                  <a16:creationId xmlns:a16="http://schemas.microsoft.com/office/drawing/2014/main" id="{C30B5A9C-3E39-C64B-B157-108E6AB0C971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Frihandsfigur 65">
              <a:extLst>
                <a:ext uri="{FF2B5EF4-FFF2-40B4-BE49-F238E27FC236}">
                  <a16:creationId xmlns:a16="http://schemas.microsoft.com/office/drawing/2014/main" id="{1D0742F1-8162-FC49-956A-0B75D1835301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4" name="Frihandsfigur 66">
              <a:extLst>
                <a:ext uri="{FF2B5EF4-FFF2-40B4-BE49-F238E27FC236}">
                  <a16:creationId xmlns:a16="http://schemas.microsoft.com/office/drawing/2014/main" id="{C8D6B55F-00CF-6C4F-81B7-ED7A842614C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35" name="Bild 5">
              <a:extLst>
                <a:ext uri="{FF2B5EF4-FFF2-40B4-BE49-F238E27FC236}">
                  <a16:creationId xmlns:a16="http://schemas.microsoft.com/office/drawing/2014/main" id="{925D294F-1317-7643-8F2B-8CC2860C379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36" name="Frihandsfigur 68">
                <a:extLst>
                  <a:ext uri="{FF2B5EF4-FFF2-40B4-BE49-F238E27FC236}">
                    <a16:creationId xmlns:a16="http://schemas.microsoft.com/office/drawing/2014/main" id="{F2884FFE-3C6F-3C47-BEA2-92773DB08E01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7" name="Frihandsfigur 69">
                <a:extLst>
                  <a:ext uri="{FF2B5EF4-FFF2-40B4-BE49-F238E27FC236}">
                    <a16:creationId xmlns:a16="http://schemas.microsoft.com/office/drawing/2014/main" id="{9A835202-9D0E-9947-97F9-ADE28A9AEA62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8" name="Frihandsfigur 70">
                <a:extLst>
                  <a:ext uri="{FF2B5EF4-FFF2-40B4-BE49-F238E27FC236}">
                    <a16:creationId xmlns:a16="http://schemas.microsoft.com/office/drawing/2014/main" id="{5B26AA8F-9FFB-E14F-8D16-AEAEFB6CDFF4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C59DCD4-F338-2B4C-9917-1EC22EBA3131}"/>
              </a:ext>
            </a:extLst>
          </p:cNvPr>
          <p:cNvGrpSpPr/>
          <p:nvPr userDrawn="1"/>
        </p:nvGrpSpPr>
        <p:grpSpPr>
          <a:xfrm>
            <a:off x="12395260" y="0"/>
            <a:ext cx="1681523" cy="1754326"/>
            <a:chOff x="12395260" y="2226658"/>
            <a:chExt cx="1681523" cy="1754326"/>
          </a:xfrm>
        </p:grpSpPr>
        <p:sp>
          <p:nvSpPr>
            <p:cNvPr id="40" name="textruta 12">
              <a:extLst>
                <a:ext uri="{FF2B5EF4-FFF2-40B4-BE49-F238E27FC236}">
                  <a16:creationId xmlns:a16="http://schemas.microsoft.com/office/drawing/2014/main" id="{D4D742DC-6CEC-D643-B5FD-1A91BF66C81A}"/>
                </a:ext>
              </a:extLst>
            </p:cNvPr>
            <p:cNvSpPr txBox="1"/>
            <p:nvPr userDrawn="1"/>
          </p:nvSpPr>
          <p:spPr>
            <a:xfrm>
              <a:off x="12395260" y="2226658"/>
              <a:ext cx="1681523" cy="175432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the name of </a:t>
              </a:r>
              <a:b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the presenter,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41" name="Picture 9">
              <a:extLst>
                <a:ext uri="{FF2B5EF4-FFF2-40B4-BE49-F238E27FC236}">
                  <a16:creationId xmlns:a16="http://schemas.microsoft.com/office/drawing/2014/main" id="{D89F1AE2-FB7F-BF4D-9269-3E999C7BDC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DFD597D-3953-5F42-9B21-D9191A6717A6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43" name="Connector: Elbow 131">
              <a:extLst>
                <a:ext uri="{FF2B5EF4-FFF2-40B4-BE49-F238E27FC236}">
                  <a16:creationId xmlns:a16="http://schemas.microsoft.com/office/drawing/2014/main" id="{D003AE01-5F5B-D647-AA71-49824ED448FD}"/>
                </a:ext>
              </a:extLst>
            </p:cNvPr>
            <p:cNvCxnSpPr>
              <a:cxnSpLocks/>
              <a:endCxn id="42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4E607B-8A74-923C-C31F-CE52123D490B}"/>
              </a:ext>
            </a:extLst>
          </p:cNvPr>
          <p:cNvSpPr txBox="1"/>
          <p:nvPr userDrawn="1"/>
        </p:nvSpPr>
        <p:spPr>
          <a:xfrm>
            <a:off x="7622698" y="6631200"/>
            <a:ext cx="4078386" cy="20230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700" spc="40" noProof="0" dirty="0">
                <a:solidFill>
                  <a:schemeClr val="tx1"/>
                </a:solidFill>
              </a:rPr>
              <a:t>Safety, Finland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4617E-39C9-F2D1-2618-71134C271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38A98-7F9F-DB32-4307-9412F3E93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C2D07F-7C35-66F0-A700-696EF5396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C2B0622E-D084-B14C-BF15-CBE2455E74C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82400" y="1810800"/>
            <a:ext cx="11234738" cy="400685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noProof="0"/>
              <a:t>Click on the icon to add a chart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B3DC01-E5B9-FC41-9856-6A6AD5E15D4B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1" name="Frihandsfigur 74">
              <a:extLst>
                <a:ext uri="{FF2B5EF4-FFF2-40B4-BE49-F238E27FC236}">
                  <a16:creationId xmlns:a16="http://schemas.microsoft.com/office/drawing/2014/main" id="{5067B672-8662-3B4F-AAA2-E59AB7FD1D54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2" name="Frihandsfigur 75">
              <a:extLst>
                <a:ext uri="{FF2B5EF4-FFF2-40B4-BE49-F238E27FC236}">
                  <a16:creationId xmlns:a16="http://schemas.microsoft.com/office/drawing/2014/main" id="{835854F0-9A1B-A849-903E-48B1CE02513E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3" name="Frihandsfigur 76">
              <a:extLst>
                <a:ext uri="{FF2B5EF4-FFF2-40B4-BE49-F238E27FC236}">
                  <a16:creationId xmlns:a16="http://schemas.microsoft.com/office/drawing/2014/main" id="{61629530-1C8D-854D-8D2B-73B5B6C54BB3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4" name="Frihandsfigur 78">
              <a:extLst>
                <a:ext uri="{FF2B5EF4-FFF2-40B4-BE49-F238E27FC236}">
                  <a16:creationId xmlns:a16="http://schemas.microsoft.com/office/drawing/2014/main" id="{A787CA22-CE0C-6C43-B01A-A3F511CDD207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5" name="Frihandsfigur 79">
              <a:extLst>
                <a:ext uri="{FF2B5EF4-FFF2-40B4-BE49-F238E27FC236}">
                  <a16:creationId xmlns:a16="http://schemas.microsoft.com/office/drawing/2014/main" id="{0B6E6F8A-E117-264A-BCA5-E1A3CBA93A2B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6" name="Frihandsfigur 80">
              <a:extLst>
                <a:ext uri="{FF2B5EF4-FFF2-40B4-BE49-F238E27FC236}">
                  <a16:creationId xmlns:a16="http://schemas.microsoft.com/office/drawing/2014/main" id="{9B026A3E-3FDF-0044-9243-046678456D8E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103019D-07AC-284F-B937-3FB535F3E6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400" y="518400"/>
            <a:ext cx="11243813" cy="95623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Add sub header</a:t>
            </a:r>
          </a:p>
        </p:txBody>
      </p:sp>
      <p:grpSp>
        <p:nvGrpSpPr>
          <p:cNvPr id="19" name="Group 42">
            <a:extLst>
              <a:ext uri="{FF2B5EF4-FFF2-40B4-BE49-F238E27FC236}">
                <a16:creationId xmlns:a16="http://schemas.microsoft.com/office/drawing/2014/main" id="{A9574AB5-433C-8641-A406-5C24424EB45F}"/>
              </a:ext>
            </a:extLst>
          </p:cNvPr>
          <p:cNvGrpSpPr/>
          <p:nvPr userDrawn="1"/>
        </p:nvGrpSpPr>
        <p:grpSpPr>
          <a:xfrm>
            <a:off x="12395260" y="69249"/>
            <a:ext cx="1681523" cy="1615827"/>
            <a:chOff x="12395260" y="2295907"/>
            <a:chExt cx="1681523" cy="1615827"/>
          </a:xfrm>
        </p:grpSpPr>
        <p:sp>
          <p:nvSpPr>
            <p:cNvPr id="20" name="textruta 12">
              <a:extLst>
                <a:ext uri="{FF2B5EF4-FFF2-40B4-BE49-F238E27FC236}">
                  <a16:creationId xmlns:a16="http://schemas.microsoft.com/office/drawing/2014/main" id="{3D640B0F-0F62-744B-B396-F295C259622B}"/>
                </a:ext>
              </a:extLst>
            </p:cNvPr>
            <p:cNvSpPr txBox="1"/>
            <p:nvPr userDrawn="1"/>
          </p:nvSpPr>
          <p:spPr>
            <a:xfrm>
              <a:off x="12395260" y="2295907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subheader,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AE61D5BB-B9B0-C643-987C-F22AC9A4E0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715E97FC-35AA-0945-B854-7D204FB4CB31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23" name="Connector: Elbow 131">
              <a:extLst>
                <a:ext uri="{FF2B5EF4-FFF2-40B4-BE49-F238E27FC236}">
                  <a16:creationId xmlns:a16="http://schemas.microsoft.com/office/drawing/2014/main" id="{17E12702-1F88-AA40-AC34-C5293DDCF52C}"/>
                </a:ext>
              </a:extLst>
            </p:cNvPr>
            <p:cNvCxnSpPr>
              <a:cxnSpLocks/>
              <a:endCxn id="22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03EFC8A-4609-C0EF-E44C-77AE0E847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A2BCC89-A21B-07EC-2F0D-ABB39DF7A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A69C80-F8C8-E5BB-2305-26A8F6F48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1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1D286-CE22-51FF-7299-20E538AC1F19}"/>
              </a:ext>
            </a:extLst>
          </p:cNvPr>
          <p:cNvSpPr/>
          <p:nvPr userDrawn="1"/>
        </p:nvSpPr>
        <p:spPr>
          <a:xfrm>
            <a:off x="10762594" y="5880538"/>
            <a:ext cx="1372888" cy="907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16" name="Picture Placeholder 32">
            <a:extLst>
              <a:ext uri="{FF2B5EF4-FFF2-40B4-BE49-F238E27FC236}">
                <a16:creationId xmlns:a16="http://schemas.microsoft.com/office/drawing/2014/main" id="{80CC8580-AF53-BF4E-A77D-289233D979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74150" y="0"/>
            <a:ext cx="3123503" cy="6857998"/>
          </a:xfrm>
          <a:custGeom>
            <a:avLst/>
            <a:gdLst>
              <a:gd name="connsiteX0" fmla="*/ 1978892 w 3123503"/>
              <a:gd name="connsiteY0" fmla="*/ 6426574 h 6857998"/>
              <a:gd name="connsiteX1" fmla="*/ 1976673 w 3123503"/>
              <a:gd name="connsiteY1" fmla="*/ 6437747 h 6857998"/>
              <a:gd name="connsiteX2" fmla="*/ 1986661 w 3123503"/>
              <a:gd name="connsiteY2" fmla="*/ 6447129 h 6857998"/>
              <a:gd name="connsiteX3" fmla="*/ 1958062 w 3123503"/>
              <a:gd name="connsiteY3" fmla="*/ 6591095 h 6857998"/>
              <a:gd name="connsiteX4" fmla="*/ 1944318 w 3123503"/>
              <a:gd name="connsiteY4" fmla="*/ 6603803 h 6857998"/>
              <a:gd name="connsiteX5" fmla="*/ 1942098 w 3123503"/>
              <a:gd name="connsiteY5" fmla="*/ 6615061 h 6857998"/>
              <a:gd name="connsiteX6" fmla="*/ 2018333 w 3123503"/>
              <a:gd name="connsiteY6" fmla="*/ 6615061 h 6857998"/>
              <a:gd name="connsiteX7" fmla="*/ 2020553 w 3123503"/>
              <a:gd name="connsiteY7" fmla="*/ 6603803 h 6857998"/>
              <a:gd name="connsiteX8" fmla="*/ 2010052 w 3123503"/>
              <a:gd name="connsiteY8" fmla="*/ 6594422 h 6857998"/>
              <a:gd name="connsiteX9" fmla="*/ 2029089 w 3123503"/>
              <a:gd name="connsiteY9" fmla="*/ 6498387 h 6857998"/>
              <a:gd name="connsiteX10" fmla="*/ 2111812 w 3123503"/>
              <a:gd name="connsiteY10" fmla="*/ 6614976 h 6857998"/>
              <a:gd name="connsiteX11" fmla="*/ 2171400 w 3123503"/>
              <a:gd name="connsiteY11" fmla="*/ 6614976 h 6857998"/>
              <a:gd name="connsiteX12" fmla="*/ 2204609 w 3123503"/>
              <a:gd name="connsiteY12" fmla="*/ 6447043 h 6857998"/>
              <a:gd name="connsiteX13" fmla="*/ 2215109 w 3123503"/>
              <a:gd name="connsiteY13" fmla="*/ 6437832 h 6857998"/>
              <a:gd name="connsiteX14" fmla="*/ 2217329 w 3123503"/>
              <a:gd name="connsiteY14" fmla="*/ 6426574 h 6857998"/>
              <a:gd name="connsiteX15" fmla="*/ 2146814 w 3123503"/>
              <a:gd name="connsiteY15" fmla="*/ 6426574 h 6857998"/>
              <a:gd name="connsiteX16" fmla="*/ 2144594 w 3123503"/>
              <a:gd name="connsiteY16" fmla="*/ 6437832 h 6857998"/>
              <a:gd name="connsiteX17" fmla="*/ 2151936 w 3123503"/>
              <a:gd name="connsiteY17" fmla="*/ 6446702 h 6857998"/>
              <a:gd name="connsiteX18" fmla="*/ 2135033 w 3123503"/>
              <a:gd name="connsiteY18" fmla="*/ 6531990 h 6857998"/>
              <a:gd name="connsiteX19" fmla="*/ 2059054 w 3123503"/>
              <a:gd name="connsiteY19" fmla="*/ 6426574 h 6857998"/>
              <a:gd name="connsiteX20" fmla="*/ 2564099 w 3123503"/>
              <a:gd name="connsiteY20" fmla="*/ 6422480 h 6857998"/>
              <a:gd name="connsiteX21" fmla="*/ 2433910 w 3123503"/>
              <a:gd name="connsiteY21" fmla="*/ 6511607 h 6857998"/>
              <a:gd name="connsiteX22" fmla="*/ 2520304 w 3123503"/>
              <a:gd name="connsiteY22" fmla="*/ 6618814 h 6857998"/>
              <a:gd name="connsiteX23" fmla="*/ 2602173 w 3123503"/>
              <a:gd name="connsiteY23" fmla="*/ 6614891 h 6857998"/>
              <a:gd name="connsiteX24" fmla="*/ 2617198 w 3123503"/>
              <a:gd name="connsiteY24" fmla="*/ 6554166 h 6857998"/>
              <a:gd name="connsiteX25" fmla="*/ 2604307 w 3123503"/>
              <a:gd name="connsiteY25" fmla="*/ 6554166 h 6857998"/>
              <a:gd name="connsiteX26" fmla="*/ 2530975 w 3123503"/>
              <a:gd name="connsiteY26" fmla="*/ 6568494 h 6857998"/>
              <a:gd name="connsiteX27" fmla="*/ 2493242 w 3123503"/>
              <a:gd name="connsiteY27" fmla="*/ 6512545 h 6857998"/>
              <a:gd name="connsiteX28" fmla="*/ 2557013 w 3123503"/>
              <a:gd name="connsiteY28" fmla="*/ 6471692 h 6857998"/>
              <a:gd name="connsiteX29" fmla="*/ 2612161 w 3123503"/>
              <a:gd name="connsiteY29" fmla="*/ 6486703 h 6857998"/>
              <a:gd name="connsiteX30" fmla="*/ 2625479 w 3123503"/>
              <a:gd name="connsiteY30" fmla="*/ 6486703 h 6857998"/>
              <a:gd name="connsiteX31" fmla="*/ 2637516 w 3123503"/>
              <a:gd name="connsiteY31" fmla="*/ 6428792 h 6857998"/>
              <a:gd name="connsiteX32" fmla="*/ 2564099 w 3123503"/>
              <a:gd name="connsiteY32" fmla="*/ 6422480 h 6857998"/>
              <a:gd name="connsiteX33" fmla="*/ 2352298 w 3123503"/>
              <a:gd name="connsiteY33" fmla="*/ 6422480 h 6857998"/>
              <a:gd name="connsiteX34" fmla="*/ 2222109 w 3123503"/>
              <a:gd name="connsiteY34" fmla="*/ 6511607 h 6857998"/>
              <a:gd name="connsiteX35" fmla="*/ 2308503 w 3123503"/>
              <a:gd name="connsiteY35" fmla="*/ 6618814 h 6857998"/>
              <a:gd name="connsiteX36" fmla="*/ 2390372 w 3123503"/>
              <a:gd name="connsiteY36" fmla="*/ 6614891 h 6857998"/>
              <a:gd name="connsiteX37" fmla="*/ 2405397 w 3123503"/>
              <a:gd name="connsiteY37" fmla="*/ 6554166 h 6857998"/>
              <a:gd name="connsiteX38" fmla="*/ 2392506 w 3123503"/>
              <a:gd name="connsiteY38" fmla="*/ 6554166 h 6857998"/>
              <a:gd name="connsiteX39" fmla="*/ 2319174 w 3123503"/>
              <a:gd name="connsiteY39" fmla="*/ 6568494 h 6857998"/>
              <a:gd name="connsiteX40" fmla="*/ 2281441 w 3123503"/>
              <a:gd name="connsiteY40" fmla="*/ 6512545 h 6857998"/>
              <a:gd name="connsiteX41" fmla="*/ 2345212 w 3123503"/>
              <a:gd name="connsiteY41" fmla="*/ 6471692 h 6857998"/>
              <a:gd name="connsiteX42" fmla="*/ 2400360 w 3123503"/>
              <a:gd name="connsiteY42" fmla="*/ 6486703 h 6857998"/>
              <a:gd name="connsiteX43" fmla="*/ 2413678 w 3123503"/>
              <a:gd name="connsiteY43" fmla="*/ 6486703 h 6857998"/>
              <a:gd name="connsiteX44" fmla="*/ 2425715 w 3123503"/>
              <a:gd name="connsiteY44" fmla="*/ 6428792 h 6857998"/>
              <a:gd name="connsiteX45" fmla="*/ 2352298 w 3123503"/>
              <a:gd name="connsiteY45" fmla="*/ 6422480 h 6857998"/>
              <a:gd name="connsiteX46" fmla="*/ 2813377 w 3123503"/>
              <a:gd name="connsiteY46" fmla="*/ 6407981 h 6857998"/>
              <a:gd name="connsiteX47" fmla="*/ 2767192 w 3123503"/>
              <a:gd name="connsiteY47" fmla="*/ 6442096 h 6857998"/>
              <a:gd name="connsiteX48" fmla="*/ 2829938 w 3123503"/>
              <a:gd name="connsiteY48" fmla="*/ 6498642 h 6857998"/>
              <a:gd name="connsiteX49" fmla="*/ 2394726 w 3123503"/>
              <a:gd name="connsiteY49" fmla="*/ 6345891 h 6857998"/>
              <a:gd name="connsiteX50" fmla="*/ 2702226 w 3123503"/>
              <a:gd name="connsiteY50" fmla="*/ 6406872 h 6857998"/>
              <a:gd name="connsiteX51" fmla="*/ 2638455 w 3123503"/>
              <a:gd name="connsiteY51" fmla="*/ 6525764 h 6857998"/>
              <a:gd name="connsiteX52" fmla="*/ 2882526 w 3123503"/>
              <a:gd name="connsiteY52" fmla="*/ 6345891 h 6857998"/>
              <a:gd name="connsiteX53" fmla="*/ 2786315 w 3123503"/>
              <a:gd name="connsiteY53" fmla="*/ 6263673 h 6857998"/>
              <a:gd name="connsiteX54" fmla="*/ 2744313 w 3123503"/>
              <a:gd name="connsiteY54" fmla="*/ 6337277 h 6857998"/>
              <a:gd name="connsiteX55" fmla="*/ 2800230 w 3123503"/>
              <a:gd name="connsiteY55" fmla="*/ 6337277 h 6857998"/>
              <a:gd name="connsiteX56" fmla="*/ 0 w 3123503"/>
              <a:gd name="connsiteY56" fmla="*/ 0 h 6857998"/>
              <a:gd name="connsiteX57" fmla="*/ 3123503 w 3123503"/>
              <a:gd name="connsiteY57" fmla="*/ 0 h 6857998"/>
              <a:gd name="connsiteX58" fmla="*/ 3123503 w 3123503"/>
              <a:gd name="connsiteY58" fmla="*/ 6857998 h 6857998"/>
              <a:gd name="connsiteX59" fmla="*/ 0 w 3123503"/>
              <a:gd name="connsiteY59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123503" h="6857998">
                <a:moveTo>
                  <a:pt x="1978892" y="6426574"/>
                </a:moveTo>
                <a:lnTo>
                  <a:pt x="1976673" y="6437747"/>
                </a:lnTo>
                <a:cubicBezTo>
                  <a:pt x="1985636" y="6437747"/>
                  <a:pt x="1988027" y="6439965"/>
                  <a:pt x="1986661" y="6447129"/>
                </a:cubicBezTo>
                <a:cubicBezTo>
                  <a:pt x="1986661" y="6447129"/>
                  <a:pt x="1961135" y="6577364"/>
                  <a:pt x="1958062" y="6591095"/>
                </a:cubicBezTo>
                <a:cubicBezTo>
                  <a:pt x="1955757" y="6601159"/>
                  <a:pt x="1955757" y="6603633"/>
                  <a:pt x="1944318" y="6603803"/>
                </a:cubicBezTo>
                <a:lnTo>
                  <a:pt x="1942098" y="6615061"/>
                </a:lnTo>
                <a:lnTo>
                  <a:pt x="2018333" y="6615061"/>
                </a:lnTo>
                <a:lnTo>
                  <a:pt x="2020553" y="6603803"/>
                </a:lnTo>
                <a:cubicBezTo>
                  <a:pt x="2012442" y="6603803"/>
                  <a:pt x="2008686" y="6601415"/>
                  <a:pt x="2010052" y="6594422"/>
                </a:cubicBezTo>
                <a:lnTo>
                  <a:pt x="2029089" y="6498387"/>
                </a:lnTo>
                <a:lnTo>
                  <a:pt x="2111812" y="6614976"/>
                </a:lnTo>
                <a:lnTo>
                  <a:pt x="2171400" y="6614976"/>
                </a:lnTo>
                <a:lnTo>
                  <a:pt x="2204609" y="6447043"/>
                </a:lnTo>
                <a:cubicBezTo>
                  <a:pt x="2205890" y="6440391"/>
                  <a:pt x="2207341" y="6437832"/>
                  <a:pt x="2215109" y="6437832"/>
                </a:cubicBezTo>
                <a:lnTo>
                  <a:pt x="2217329" y="6426574"/>
                </a:lnTo>
                <a:lnTo>
                  <a:pt x="2146814" y="6426574"/>
                </a:lnTo>
                <a:lnTo>
                  <a:pt x="2144594" y="6437832"/>
                </a:lnTo>
                <a:cubicBezTo>
                  <a:pt x="2151424" y="6437832"/>
                  <a:pt x="2153046" y="6440903"/>
                  <a:pt x="2151936" y="6446702"/>
                </a:cubicBezTo>
                <a:lnTo>
                  <a:pt x="2135033" y="6531990"/>
                </a:lnTo>
                <a:lnTo>
                  <a:pt x="2059054" y="6426574"/>
                </a:lnTo>
                <a:close/>
                <a:moveTo>
                  <a:pt x="2564099" y="6422480"/>
                </a:moveTo>
                <a:cubicBezTo>
                  <a:pt x="2469339" y="6424698"/>
                  <a:pt x="2447911" y="6455316"/>
                  <a:pt x="2433910" y="6511607"/>
                </a:cubicBezTo>
                <a:cubicBezTo>
                  <a:pt x="2419142" y="6570797"/>
                  <a:pt x="2430069" y="6618814"/>
                  <a:pt x="2520304" y="6618814"/>
                </a:cubicBezTo>
                <a:cubicBezTo>
                  <a:pt x="2546598" y="6618814"/>
                  <a:pt x="2602173" y="6614891"/>
                  <a:pt x="2602173" y="6614891"/>
                </a:cubicBezTo>
                <a:lnTo>
                  <a:pt x="2617198" y="6554166"/>
                </a:lnTo>
                <a:lnTo>
                  <a:pt x="2604307" y="6554166"/>
                </a:lnTo>
                <a:cubicBezTo>
                  <a:pt x="2602173" y="6564656"/>
                  <a:pt x="2590648" y="6568494"/>
                  <a:pt x="2530975" y="6568494"/>
                </a:cubicBezTo>
                <a:cubicBezTo>
                  <a:pt x="2495632" y="6568494"/>
                  <a:pt x="2480095" y="6564827"/>
                  <a:pt x="2493242" y="6512545"/>
                </a:cubicBezTo>
                <a:cubicBezTo>
                  <a:pt x="2500242" y="6484656"/>
                  <a:pt x="2514328" y="6472715"/>
                  <a:pt x="2557013" y="6471692"/>
                </a:cubicBezTo>
                <a:cubicBezTo>
                  <a:pt x="2607978" y="6470498"/>
                  <a:pt x="2614040" y="6477150"/>
                  <a:pt x="2612161" y="6486703"/>
                </a:cubicBezTo>
                <a:lnTo>
                  <a:pt x="2625479" y="6486703"/>
                </a:lnTo>
                <a:lnTo>
                  <a:pt x="2637516" y="6428792"/>
                </a:lnTo>
                <a:cubicBezTo>
                  <a:pt x="2637516" y="6428792"/>
                  <a:pt x="2593978" y="6421713"/>
                  <a:pt x="2564099" y="6422480"/>
                </a:cubicBezTo>
                <a:close/>
                <a:moveTo>
                  <a:pt x="2352298" y="6422480"/>
                </a:moveTo>
                <a:cubicBezTo>
                  <a:pt x="2257538" y="6424698"/>
                  <a:pt x="2236110" y="6455316"/>
                  <a:pt x="2222109" y="6511607"/>
                </a:cubicBezTo>
                <a:cubicBezTo>
                  <a:pt x="2207341" y="6570797"/>
                  <a:pt x="2218268" y="6618814"/>
                  <a:pt x="2308503" y="6618814"/>
                </a:cubicBezTo>
                <a:cubicBezTo>
                  <a:pt x="2334797" y="6618814"/>
                  <a:pt x="2390372" y="6614891"/>
                  <a:pt x="2390372" y="6614891"/>
                </a:cubicBezTo>
                <a:lnTo>
                  <a:pt x="2405397" y="6554166"/>
                </a:lnTo>
                <a:lnTo>
                  <a:pt x="2392506" y="6554166"/>
                </a:lnTo>
                <a:cubicBezTo>
                  <a:pt x="2390543" y="6564741"/>
                  <a:pt x="2378847" y="6568494"/>
                  <a:pt x="2319174" y="6568494"/>
                </a:cubicBezTo>
                <a:cubicBezTo>
                  <a:pt x="2283831" y="6568494"/>
                  <a:pt x="2268294" y="6564827"/>
                  <a:pt x="2281441" y="6512545"/>
                </a:cubicBezTo>
                <a:cubicBezTo>
                  <a:pt x="2288441" y="6484656"/>
                  <a:pt x="2302527" y="6472715"/>
                  <a:pt x="2345212" y="6471692"/>
                </a:cubicBezTo>
                <a:cubicBezTo>
                  <a:pt x="2396177" y="6470498"/>
                  <a:pt x="2402239" y="6477150"/>
                  <a:pt x="2400360" y="6486703"/>
                </a:cubicBezTo>
                <a:lnTo>
                  <a:pt x="2413678" y="6486703"/>
                </a:lnTo>
                <a:lnTo>
                  <a:pt x="2425715" y="6428792"/>
                </a:lnTo>
                <a:cubicBezTo>
                  <a:pt x="2425715" y="6428792"/>
                  <a:pt x="2382177" y="6421713"/>
                  <a:pt x="2352298" y="6422480"/>
                </a:cubicBezTo>
                <a:close/>
                <a:moveTo>
                  <a:pt x="2813377" y="6407981"/>
                </a:moveTo>
                <a:lnTo>
                  <a:pt x="2767192" y="6442096"/>
                </a:lnTo>
                <a:lnTo>
                  <a:pt x="2829938" y="6498642"/>
                </a:lnTo>
                <a:close/>
                <a:moveTo>
                  <a:pt x="2394726" y="6345891"/>
                </a:moveTo>
                <a:lnTo>
                  <a:pt x="2702226" y="6406872"/>
                </a:lnTo>
                <a:lnTo>
                  <a:pt x="2638455" y="6525764"/>
                </a:lnTo>
                <a:lnTo>
                  <a:pt x="2882526" y="6345891"/>
                </a:lnTo>
                <a:close/>
                <a:moveTo>
                  <a:pt x="2786315" y="6263673"/>
                </a:moveTo>
                <a:lnTo>
                  <a:pt x="2744313" y="6337277"/>
                </a:lnTo>
                <a:lnTo>
                  <a:pt x="2800230" y="6337277"/>
                </a:lnTo>
                <a:close/>
                <a:moveTo>
                  <a:pt x="0" y="0"/>
                </a:moveTo>
                <a:lnTo>
                  <a:pt x="3123503" y="0"/>
                </a:lnTo>
                <a:lnTo>
                  <a:pt x="3123503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18" name="Chart Placeholder 8">
            <a:extLst>
              <a:ext uri="{FF2B5EF4-FFF2-40B4-BE49-F238E27FC236}">
                <a16:creationId xmlns:a16="http://schemas.microsoft.com/office/drawing/2014/main" id="{152E9E67-A399-844B-B59B-EA6DF158A82F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82399" y="2030400"/>
            <a:ext cx="8110365" cy="3772174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noProof="0"/>
              <a:t>Click on the icon to add a chart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4C82290-BCC2-F14C-91D9-ADFF1194AD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9671" y="6446193"/>
            <a:ext cx="1210609" cy="190800"/>
          </a:xfrm>
        </p:spPr>
        <p:txBody>
          <a:bodyPr anchor="b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759AEE3-1D55-4741-9266-50E007999D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399" y="518400"/>
            <a:ext cx="8110800" cy="95623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 dirty="0"/>
              <a:t>Add sub header</a:t>
            </a:r>
          </a:p>
        </p:txBody>
      </p:sp>
      <p:sp>
        <p:nvSpPr>
          <p:cNvPr id="3" name="textruta 5">
            <a:extLst>
              <a:ext uri="{FF2B5EF4-FFF2-40B4-BE49-F238E27FC236}">
                <a16:creationId xmlns:a16="http://schemas.microsoft.com/office/drawing/2014/main" id="{A1853D4A-7D87-B75A-9B46-1C91557D8F87}"/>
              </a:ext>
            </a:extLst>
          </p:cNvPr>
          <p:cNvSpPr txBox="1"/>
          <p:nvPr userDrawn="1"/>
        </p:nvSpPr>
        <p:spPr>
          <a:xfrm>
            <a:off x="12395260" y="0"/>
            <a:ext cx="1681523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textboxes disappears after adding or changing an image, </a:t>
            </a:r>
            <a:r>
              <a:rPr lang="en-US" sz="900" b="1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the image </a:t>
            </a:r>
            <a:r>
              <a: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use – </a:t>
            </a:r>
            <a:r>
              <a:rPr lang="en-US" sz="900" b="1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b="1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to back</a:t>
            </a:r>
          </a:p>
        </p:txBody>
      </p:sp>
      <p:grpSp>
        <p:nvGrpSpPr>
          <p:cNvPr id="4" name="Group 42">
            <a:extLst>
              <a:ext uri="{FF2B5EF4-FFF2-40B4-BE49-F238E27FC236}">
                <a16:creationId xmlns:a16="http://schemas.microsoft.com/office/drawing/2014/main" id="{A3FD3F0B-6524-9570-079B-362AF4D06566}"/>
              </a:ext>
            </a:extLst>
          </p:cNvPr>
          <p:cNvGrpSpPr/>
          <p:nvPr userDrawn="1"/>
        </p:nvGrpSpPr>
        <p:grpSpPr>
          <a:xfrm>
            <a:off x="12395260" y="789123"/>
            <a:ext cx="1681523" cy="1615827"/>
            <a:chOff x="12395260" y="2295907"/>
            <a:chExt cx="1681523" cy="1615827"/>
          </a:xfrm>
        </p:grpSpPr>
        <p:sp>
          <p:nvSpPr>
            <p:cNvPr id="5" name="textruta 12">
              <a:extLst>
                <a:ext uri="{FF2B5EF4-FFF2-40B4-BE49-F238E27FC236}">
                  <a16:creationId xmlns:a16="http://schemas.microsoft.com/office/drawing/2014/main" id="{C115087F-AA9C-B4B5-F5F1-ADCFC78BFA99}"/>
                </a:ext>
              </a:extLst>
            </p:cNvPr>
            <p:cNvSpPr txBox="1"/>
            <p:nvPr userDrawn="1"/>
          </p:nvSpPr>
          <p:spPr>
            <a:xfrm>
              <a:off x="12395260" y="2295907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subheader,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3B789080-7521-A999-5CD0-777E6036553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2635511C-5A28-7AC7-E7C3-04BAA5F288A3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11" name="Connector: Elbow 131">
              <a:extLst>
                <a:ext uri="{FF2B5EF4-FFF2-40B4-BE49-F238E27FC236}">
                  <a16:creationId xmlns:a16="http://schemas.microsoft.com/office/drawing/2014/main" id="{068B1932-B47C-2049-CA14-B2D7D5D1DE58}"/>
                </a:ext>
              </a:extLst>
            </p:cNvPr>
            <p:cNvCxnSpPr>
              <a:cxnSpLocks/>
              <a:endCxn id="10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55A4D4F-D7EF-F1D5-5E43-BE4C2A4F72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988A684-29EC-7395-CE7E-72522739F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8752D38-EB29-5555-B3BD-AFB6AAD3F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7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CB3DC01-E5B9-FC41-9856-6A6AD5E15D4B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1" name="Frihandsfigur 74">
              <a:extLst>
                <a:ext uri="{FF2B5EF4-FFF2-40B4-BE49-F238E27FC236}">
                  <a16:creationId xmlns:a16="http://schemas.microsoft.com/office/drawing/2014/main" id="{5067B672-8662-3B4F-AAA2-E59AB7FD1D54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2" name="Frihandsfigur 75">
              <a:extLst>
                <a:ext uri="{FF2B5EF4-FFF2-40B4-BE49-F238E27FC236}">
                  <a16:creationId xmlns:a16="http://schemas.microsoft.com/office/drawing/2014/main" id="{835854F0-9A1B-A849-903E-48B1CE02513E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3" name="Frihandsfigur 76">
              <a:extLst>
                <a:ext uri="{FF2B5EF4-FFF2-40B4-BE49-F238E27FC236}">
                  <a16:creationId xmlns:a16="http://schemas.microsoft.com/office/drawing/2014/main" id="{61629530-1C8D-854D-8D2B-73B5B6C54BB3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4" name="Frihandsfigur 78">
              <a:extLst>
                <a:ext uri="{FF2B5EF4-FFF2-40B4-BE49-F238E27FC236}">
                  <a16:creationId xmlns:a16="http://schemas.microsoft.com/office/drawing/2014/main" id="{A787CA22-CE0C-6C43-B01A-A3F511CDD207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5" name="Frihandsfigur 79">
              <a:extLst>
                <a:ext uri="{FF2B5EF4-FFF2-40B4-BE49-F238E27FC236}">
                  <a16:creationId xmlns:a16="http://schemas.microsoft.com/office/drawing/2014/main" id="{0B6E6F8A-E117-264A-BCA5-E1A3CBA93A2B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6" name="Frihandsfigur 80">
              <a:extLst>
                <a:ext uri="{FF2B5EF4-FFF2-40B4-BE49-F238E27FC236}">
                  <a16:creationId xmlns:a16="http://schemas.microsoft.com/office/drawing/2014/main" id="{9B026A3E-3FDF-0044-9243-046678456D8E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9DAE8446-313B-4047-A829-0C3824155DF9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482400" y="2028824"/>
            <a:ext cx="11228388" cy="378882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noProof="0"/>
              <a:t>Click on the icon to add a table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F8118D9-7DF8-9848-91F9-B68D4205B5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400" y="518400"/>
            <a:ext cx="11243813" cy="95623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Add sub header</a:t>
            </a:r>
          </a:p>
        </p:txBody>
      </p:sp>
      <p:grpSp>
        <p:nvGrpSpPr>
          <p:cNvPr id="19" name="Group 42">
            <a:extLst>
              <a:ext uri="{FF2B5EF4-FFF2-40B4-BE49-F238E27FC236}">
                <a16:creationId xmlns:a16="http://schemas.microsoft.com/office/drawing/2014/main" id="{1F6607A6-D7EF-B345-B16D-C89CC69537FD}"/>
              </a:ext>
            </a:extLst>
          </p:cNvPr>
          <p:cNvGrpSpPr/>
          <p:nvPr userDrawn="1"/>
        </p:nvGrpSpPr>
        <p:grpSpPr>
          <a:xfrm>
            <a:off x="12395260" y="69249"/>
            <a:ext cx="1681523" cy="1615827"/>
            <a:chOff x="12395260" y="2295907"/>
            <a:chExt cx="1681523" cy="1615827"/>
          </a:xfrm>
        </p:grpSpPr>
        <p:sp>
          <p:nvSpPr>
            <p:cNvPr id="20" name="textruta 12">
              <a:extLst>
                <a:ext uri="{FF2B5EF4-FFF2-40B4-BE49-F238E27FC236}">
                  <a16:creationId xmlns:a16="http://schemas.microsoft.com/office/drawing/2014/main" id="{66BF73E3-C429-CD40-8573-EFB2216D32E7}"/>
                </a:ext>
              </a:extLst>
            </p:cNvPr>
            <p:cNvSpPr txBox="1"/>
            <p:nvPr userDrawn="1"/>
          </p:nvSpPr>
          <p:spPr>
            <a:xfrm>
              <a:off x="12395260" y="2295907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subheader,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20064180-4E28-0943-B41A-11C049B6B4C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218BD586-A745-D64B-86C5-20EA4639EBB0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23" name="Connector: Elbow 131">
              <a:extLst>
                <a:ext uri="{FF2B5EF4-FFF2-40B4-BE49-F238E27FC236}">
                  <a16:creationId xmlns:a16="http://schemas.microsoft.com/office/drawing/2014/main" id="{5E0CAF01-6EB6-2B40-89F1-7D459F1B3CD2}"/>
                </a:ext>
              </a:extLst>
            </p:cNvPr>
            <p:cNvCxnSpPr>
              <a:cxnSpLocks/>
              <a:endCxn id="22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F276FB3-FE90-0959-5819-900DB2A00C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8F26563-9F72-DF21-4D11-5E79E5145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00A951-F860-C5E4-9B2B-4D11E4DB2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NCC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2548F33-30F6-5A4B-93C2-63B7E4F86E1F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</p:grpSpPr>
        <p:sp>
          <p:nvSpPr>
            <p:cNvPr id="7" name="Frihandsfigur 74">
              <a:extLst>
                <a:ext uri="{FF2B5EF4-FFF2-40B4-BE49-F238E27FC236}">
                  <a16:creationId xmlns:a16="http://schemas.microsoft.com/office/drawing/2014/main" id="{A2422450-54E6-D04F-8F2C-CC7B8B2E5DF6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" name="Frihandsfigur 75">
              <a:extLst>
                <a:ext uri="{FF2B5EF4-FFF2-40B4-BE49-F238E27FC236}">
                  <a16:creationId xmlns:a16="http://schemas.microsoft.com/office/drawing/2014/main" id="{41D4F627-5ACA-0B47-859B-CB39D2E75037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" name="Frihandsfigur 76">
              <a:extLst>
                <a:ext uri="{FF2B5EF4-FFF2-40B4-BE49-F238E27FC236}">
                  <a16:creationId xmlns:a16="http://schemas.microsoft.com/office/drawing/2014/main" id="{2EF4B1A3-9D4A-0749-B310-F6F0B6AD966E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" name="Frihandsfigur 78">
              <a:extLst>
                <a:ext uri="{FF2B5EF4-FFF2-40B4-BE49-F238E27FC236}">
                  <a16:creationId xmlns:a16="http://schemas.microsoft.com/office/drawing/2014/main" id="{2AA0ADC7-D6CF-9040-827B-996AF8EFACDA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1" name="Frihandsfigur 79">
              <a:extLst>
                <a:ext uri="{FF2B5EF4-FFF2-40B4-BE49-F238E27FC236}">
                  <a16:creationId xmlns:a16="http://schemas.microsoft.com/office/drawing/2014/main" id="{089030A3-D36C-1345-A8A1-8B3697EC2CEA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2" name="Frihandsfigur 80">
              <a:extLst>
                <a:ext uri="{FF2B5EF4-FFF2-40B4-BE49-F238E27FC236}">
                  <a16:creationId xmlns:a16="http://schemas.microsoft.com/office/drawing/2014/main" id="{7D3594C1-AC77-CE44-8143-5C8C279BC04B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5DF9027-2A64-174B-BC2C-0E80F0364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00" y="514350"/>
            <a:ext cx="8591550" cy="5295899"/>
          </a:xfrm>
        </p:spPr>
        <p:txBody>
          <a:bodyPr anchor="ctr"/>
          <a:lstStyle>
            <a:lvl1pPr marL="12700" indent="-12700">
              <a:lnSpc>
                <a:spcPct val="90000"/>
              </a:lnSpc>
              <a:spcAft>
                <a:spcPts val="800"/>
              </a:spcAft>
              <a:buNone/>
              <a:tabLst/>
              <a:defRPr sz="6000">
                <a:solidFill>
                  <a:schemeClr val="bg1"/>
                </a:solidFill>
              </a:defRPr>
            </a:lvl1pPr>
            <a:lvl2pPr marL="360363" indent="-347663">
              <a:buFont typeface="System Font Regular"/>
              <a:buChar char="–"/>
              <a:tabLst/>
              <a:defRPr sz="2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a large statement</a:t>
            </a:r>
          </a:p>
          <a:p>
            <a:pPr lvl="1"/>
            <a:r>
              <a:rPr lang="en-US" noProof="0"/>
              <a:t>Name of the author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9B4F2F-D21A-3C4C-9897-71E1940B9A1C}"/>
              </a:ext>
            </a:extLst>
          </p:cNvPr>
          <p:cNvGrpSpPr/>
          <p:nvPr userDrawn="1"/>
        </p:nvGrpSpPr>
        <p:grpSpPr>
          <a:xfrm>
            <a:off x="12395260" y="0"/>
            <a:ext cx="1681523" cy="1615827"/>
            <a:chOff x="12395260" y="69250"/>
            <a:chExt cx="1681523" cy="1615827"/>
          </a:xfrm>
        </p:grpSpPr>
        <p:sp>
          <p:nvSpPr>
            <p:cNvPr id="15" name="textruta 12">
              <a:extLst>
                <a:ext uri="{FF2B5EF4-FFF2-40B4-BE49-F238E27FC236}">
                  <a16:creationId xmlns:a16="http://schemas.microsoft.com/office/drawing/2014/main" id="{40197F61-D460-0046-8A19-8FE5325FA912}"/>
                </a:ext>
              </a:extLst>
            </p:cNvPr>
            <p:cNvSpPr txBox="1"/>
            <p:nvPr userDrawn="1"/>
          </p:nvSpPr>
          <p:spPr>
            <a:xfrm>
              <a:off x="12395260" y="69250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name of the author,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quote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90E84071-B1C5-D243-AEB3-A60C6BA9C69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801569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F055928E-4D1F-F74F-A97A-F49B2E45039F}"/>
                </a:ext>
              </a:extLst>
            </p:cNvPr>
            <p:cNvSpPr/>
            <p:nvPr userDrawn="1"/>
          </p:nvSpPr>
          <p:spPr>
            <a:xfrm>
              <a:off x="13194299" y="1024866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18" name="Connector: Elbow 131">
              <a:extLst>
                <a:ext uri="{FF2B5EF4-FFF2-40B4-BE49-F238E27FC236}">
                  <a16:creationId xmlns:a16="http://schemas.microsoft.com/office/drawing/2014/main" id="{6A1B816F-3CA1-E94F-9B2B-18308393C0DC}"/>
                </a:ext>
              </a:extLst>
            </p:cNvPr>
            <p:cNvCxnSpPr>
              <a:cxnSpLocks/>
              <a:endCxn id="17" idx="0"/>
            </p:cNvCxnSpPr>
            <p:nvPr userDrawn="1"/>
          </p:nvCxnSpPr>
          <p:spPr>
            <a:xfrm rot="5400000">
              <a:off x="13324711" y="753046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0491F42-3B36-11F7-4246-7CEA2AD86D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73BB26E-D60C-8893-F9C0-71C9B5523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350329-1ECA-A6D8-017A-29AD42814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 Blue">
    <p:bg>
      <p:bgPr>
        <a:solidFill>
          <a:srgbClr val="181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2548F33-30F6-5A4B-93C2-63B7E4F86E1F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</p:grpSpPr>
        <p:sp>
          <p:nvSpPr>
            <p:cNvPr id="7" name="Frihandsfigur 74">
              <a:extLst>
                <a:ext uri="{FF2B5EF4-FFF2-40B4-BE49-F238E27FC236}">
                  <a16:creationId xmlns:a16="http://schemas.microsoft.com/office/drawing/2014/main" id="{A2422450-54E6-D04F-8F2C-CC7B8B2E5DF6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" name="Frihandsfigur 75">
              <a:extLst>
                <a:ext uri="{FF2B5EF4-FFF2-40B4-BE49-F238E27FC236}">
                  <a16:creationId xmlns:a16="http://schemas.microsoft.com/office/drawing/2014/main" id="{41D4F627-5ACA-0B47-859B-CB39D2E75037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" name="Frihandsfigur 76">
              <a:extLst>
                <a:ext uri="{FF2B5EF4-FFF2-40B4-BE49-F238E27FC236}">
                  <a16:creationId xmlns:a16="http://schemas.microsoft.com/office/drawing/2014/main" id="{2EF4B1A3-9D4A-0749-B310-F6F0B6AD966E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" name="Frihandsfigur 78">
              <a:extLst>
                <a:ext uri="{FF2B5EF4-FFF2-40B4-BE49-F238E27FC236}">
                  <a16:creationId xmlns:a16="http://schemas.microsoft.com/office/drawing/2014/main" id="{2AA0ADC7-D6CF-9040-827B-996AF8EFACDA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1" name="Frihandsfigur 79">
              <a:extLst>
                <a:ext uri="{FF2B5EF4-FFF2-40B4-BE49-F238E27FC236}">
                  <a16:creationId xmlns:a16="http://schemas.microsoft.com/office/drawing/2014/main" id="{089030A3-D36C-1345-A8A1-8B3697EC2CEA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2" name="Frihandsfigur 80">
              <a:extLst>
                <a:ext uri="{FF2B5EF4-FFF2-40B4-BE49-F238E27FC236}">
                  <a16:creationId xmlns:a16="http://schemas.microsoft.com/office/drawing/2014/main" id="{7D3594C1-AC77-CE44-8143-5C8C279BC04B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9B4F2F-D21A-3C4C-9897-71E1940B9A1C}"/>
              </a:ext>
            </a:extLst>
          </p:cNvPr>
          <p:cNvGrpSpPr/>
          <p:nvPr userDrawn="1"/>
        </p:nvGrpSpPr>
        <p:grpSpPr>
          <a:xfrm>
            <a:off x="12395260" y="0"/>
            <a:ext cx="1681523" cy="1615827"/>
            <a:chOff x="12395260" y="69250"/>
            <a:chExt cx="1681523" cy="1615827"/>
          </a:xfrm>
        </p:grpSpPr>
        <p:sp>
          <p:nvSpPr>
            <p:cNvPr id="15" name="textruta 12">
              <a:extLst>
                <a:ext uri="{FF2B5EF4-FFF2-40B4-BE49-F238E27FC236}">
                  <a16:creationId xmlns:a16="http://schemas.microsoft.com/office/drawing/2014/main" id="{40197F61-D460-0046-8A19-8FE5325FA912}"/>
                </a:ext>
              </a:extLst>
            </p:cNvPr>
            <p:cNvSpPr txBox="1"/>
            <p:nvPr userDrawn="1"/>
          </p:nvSpPr>
          <p:spPr>
            <a:xfrm>
              <a:off x="12395260" y="69250"/>
              <a:ext cx="1681523" cy="161582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a name of the author,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quote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90E84071-B1C5-D243-AEB3-A60C6BA9C69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801569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F055928E-4D1F-F74F-A97A-F49B2E45039F}"/>
                </a:ext>
              </a:extLst>
            </p:cNvPr>
            <p:cNvSpPr/>
            <p:nvPr userDrawn="1"/>
          </p:nvSpPr>
          <p:spPr>
            <a:xfrm>
              <a:off x="13194299" y="1024866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18" name="Connector: Elbow 131">
              <a:extLst>
                <a:ext uri="{FF2B5EF4-FFF2-40B4-BE49-F238E27FC236}">
                  <a16:creationId xmlns:a16="http://schemas.microsoft.com/office/drawing/2014/main" id="{6A1B816F-3CA1-E94F-9B2B-18308393C0DC}"/>
                </a:ext>
              </a:extLst>
            </p:cNvPr>
            <p:cNvCxnSpPr>
              <a:cxnSpLocks/>
              <a:endCxn id="17" idx="0"/>
            </p:cNvCxnSpPr>
            <p:nvPr userDrawn="1"/>
          </p:nvCxnSpPr>
          <p:spPr>
            <a:xfrm rot="5400000">
              <a:off x="13324711" y="753046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ADEED15-A0A1-F141-8787-B1CA54DC06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00" y="514350"/>
            <a:ext cx="8591550" cy="5295899"/>
          </a:xfrm>
        </p:spPr>
        <p:txBody>
          <a:bodyPr anchor="ctr"/>
          <a:lstStyle>
            <a:lvl1pPr marL="12700" indent="-12700">
              <a:lnSpc>
                <a:spcPct val="90000"/>
              </a:lnSpc>
              <a:spcAft>
                <a:spcPts val="800"/>
              </a:spcAft>
              <a:buNone/>
              <a:tabLst/>
              <a:defRPr sz="6000">
                <a:solidFill>
                  <a:schemeClr val="bg1"/>
                </a:solidFill>
              </a:defRPr>
            </a:lvl1pPr>
            <a:lvl2pPr marL="360363" indent="-347663">
              <a:buFont typeface="System Font Regular"/>
              <a:buChar char="–"/>
              <a:tabLst/>
              <a:defRPr sz="2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a large statement</a:t>
            </a:r>
          </a:p>
          <a:p>
            <a:pPr lvl="1"/>
            <a:r>
              <a:rPr lang="en-US" noProof="0"/>
              <a:t>Name of the author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C820EFF-D19A-F11D-EE63-27CDFD0D6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D951512-04C0-A81C-D5DC-EFAC6619F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19FB13C-1031-1A92-217F-9F77ED713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7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Smart ph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objekt 15">
            <a:extLst>
              <a:ext uri="{FF2B5EF4-FFF2-40B4-BE49-F238E27FC236}">
                <a16:creationId xmlns:a16="http://schemas.microsoft.com/office/drawing/2014/main" id="{5470DF83-4E46-BF4F-86BC-0A2C9C06A7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2127" y="362815"/>
            <a:ext cx="2911506" cy="5575226"/>
          </a:xfrm>
          <a:prstGeom prst="rect">
            <a:avLst/>
          </a:prstGeom>
        </p:spPr>
      </p:pic>
      <p:sp>
        <p:nvSpPr>
          <p:cNvPr id="23" name="Picture Placeholder 28">
            <a:extLst>
              <a:ext uri="{FF2B5EF4-FFF2-40B4-BE49-F238E27FC236}">
                <a16:creationId xmlns:a16="http://schemas.microsoft.com/office/drawing/2014/main" id="{2DF20239-B5B9-A249-8E19-D0EEAE3DE96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775162" y="653067"/>
            <a:ext cx="2395966" cy="5038005"/>
          </a:xfrm>
          <a:custGeom>
            <a:avLst/>
            <a:gdLst>
              <a:gd name="connsiteX0" fmla="*/ 246293 w 2451652"/>
              <a:gd name="connsiteY0" fmla="*/ 0 h 5155096"/>
              <a:gd name="connsiteX1" fmla="*/ 2205359 w 2451652"/>
              <a:gd name="connsiteY1" fmla="*/ 0 h 5155096"/>
              <a:gd name="connsiteX2" fmla="*/ 2451652 w 2451652"/>
              <a:gd name="connsiteY2" fmla="*/ 246293 h 5155096"/>
              <a:gd name="connsiteX3" fmla="*/ 2451652 w 2451652"/>
              <a:gd name="connsiteY3" fmla="*/ 4908803 h 5155096"/>
              <a:gd name="connsiteX4" fmla="*/ 2205359 w 2451652"/>
              <a:gd name="connsiteY4" fmla="*/ 5155096 h 5155096"/>
              <a:gd name="connsiteX5" fmla="*/ 246293 w 2451652"/>
              <a:gd name="connsiteY5" fmla="*/ 5155096 h 5155096"/>
              <a:gd name="connsiteX6" fmla="*/ 0 w 2451652"/>
              <a:gd name="connsiteY6" fmla="*/ 4908803 h 5155096"/>
              <a:gd name="connsiteX7" fmla="*/ 0 w 2451652"/>
              <a:gd name="connsiteY7" fmla="*/ 246293 h 5155096"/>
              <a:gd name="connsiteX8" fmla="*/ 246293 w 2451652"/>
              <a:gd name="connsiteY8" fmla="*/ 0 h 515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1652" h="5155096">
                <a:moveTo>
                  <a:pt x="246293" y="0"/>
                </a:moveTo>
                <a:lnTo>
                  <a:pt x="2205359" y="0"/>
                </a:lnTo>
                <a:cubicBezTo>
                  <a:pt x="2341383" y="0"/>
                  <a:pt x="2451652" y="110269"/>
                  <a:pt x="2451652" y="246293"/>
                </a:cubicBezTo>
                <a:lnTo>
                  <a:pt x="2451652" y="4908803"/>
                </a:lnTo>
                <a:cubicBezTo>
                  <a:pt x="2451652" y="5044827"/>
                  <a:pt x="2341383" y="5155096"/>
                  <a:pt x="2205359" y="5155096"/>
                </a:cubicBezTo>
                <a:lnTo>
                  <a:pt x="246293" y="5155096"/>
                </a:lnTo>
                <a:cubicBezTo>
                  <a:pt x="110269" y="5155096"/>
                  <a:pt x="0" y="5044827"/>
                  <a:pt x="0" y="4908803"/>
                </a:cubicBezTo>
                <a:lnTo>
                  <a:pt x="0" y="246293"/>
                </a:lnTo>
                <a:cubicBezTo>
                  <a:pt x="0" y="110269"/>
                  <a:pt x="110269" y="0"/>
                  <a:pt x="24629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108000" tIns="720000" rIns="144000" anchor="ctr">
            <a:noAutofit/>
          </a:bodyPr>
          <a:lstStyle>
            <a:lvl1pPr marL="12700" indent="0" algn="ctr">
              <a:spcBef>
                <a:spcPts val="0"/>
              </a:spcBef>
              <a:buNone/>
              <a:defRPr sz="1300"/>
            </a:lvl1pPr>
          </a:lstStyle>
          <a:p>
            <a:r>
              <a:rPr lang="en-US" noProof="0"/>
              <a:t>Click on the icon to add a print screen or image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2068E4-0456-B840-A292-89330209B29D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25" name="Frihandsfigur 74">
              <a:extLst>
                <a:ext uri="{FF2B5EF4-FFF2-40B4-BE49-F238E27FC236}">
                  <a16:creationId xmlns:a16="http://schemas.microsoft.com/office/drawing/2014/main" id="{FB9F62B4-3DC4-B94F-A9F5-72368A94F22D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6" name="Frihandsfigur 75">
              <a:extLst>
                <a:ext uri="{FF2B5EF4-FFF2-40B4-BE49-F238E27FC236}">
                  <a16:creationId xmlns:a16="http://schemas.microsoft.com/office/drawing/2014/main" id="{658A2170-5F4C-4A4F-843F-8F280E592AE8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7" name="Frihandsfigur 76">
              <a:extLst>
                <a:ext uri="{FF2B5EF4-FFF2-40B4-BE49-F238E27FC236}">
                  <a16:creationId xmlns:a16="http://schemas.microsoft.com/office/drawing/2014/main" id="{2C63156F-343E-734A-A66D-4858DD3A4A1E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8" name="Frihandsfigur 78">
              <a:extLst>
                <a:ext uri="{FF2B5EF4-FFF2-40B4-BE49-F238E27FC236}">
                  <a16:creationId xmlns:a16="http://schemas.microsoft.com/office/drawing/2014/main" id="{72F40DB2-1A10-5A4E-980E-13CDCFBF2E1D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9" name="Frihandsfigur 79">
              <a:extLst>
                <a:ext uri="{FF2B5EF4-FFF2-40B4-BE49-F238E27FC236}">
                  <a16:creationId xmlns:a16="http://schemas.microsoft.com/office/drawing/2014/main" id="{F3F2FDB4-0831-E849-8E85-D2AF8FFD8372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" name="Frihandsfigur 80">
              <a:extLst>
                <a:ext uri="{FF2B5EF4-FFF2-40B4-BE49-F238E27FC236}">
                  <a16:creationId xmlns:a16="http://schemas.microsoft.com/office/drawing/2014/main" id="{02A9452D-F174-0C4F-B582-D01F0F0C4BED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E78E5421-D9FC-CC4C-957A-17504C14C6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5248993" cy="3557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noProof="0"/>
              <a:t>Click to add a headline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0D2575AD-B334-1245-BB28-3B532453B6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00" y="4302961"/>
            <a:ext cx="5248992" cy="1281863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1413D57-9927-0103-6552-858527103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0E5F18D-BA5D-88E8-1FBC-D83CCC1EA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B538357-1326-23A2-EB3F-7C1A26F09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iP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objekt 14">
            <a:extLst>
              <a:ext uri="{FF2B5EF4-FFF2-40B4-BE49-F238E27FC236}">
                <a16:creationId xmlns:a16="http://schemas.microsoft.com/office/drawing/2014/main" id="{47792E0B-43E0-504D-9EDB-A8935961A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676" y="410526"/>
            <a:ext cx="4205907" cy="5490741"/>
          </a:xfrm>
          <a:prstGeom prst="rect">
            <a:avLst/>
          </a:prstGeom>
        </p:spPr>
      </p:pic>
      <p:sp>
        <p:nvSpPr>
          <p:cNvPr id="25" name="Picture Placeholder 31">
            <a:extLst>
              <a:ext uri="{FF2B5EF4-FFF2-40B4-BE49-F238E27FC236}">
                <a16:creationId xmlns:a16="http://schemas.microsoft.com/office/drawing/2014/main" id="{3A9116EC-9222-6244-9DAE-5A16E3F6797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083425" y="663575"/>
            <a:ext cx="3764725" cy="4999247"/>
          </a:xfrm>
          <a:custGeom>
            <a:avLst/>
            <a:gdLst>
              <a:gd name="connsiteX0" fmla="*/ 112814 w 3854245"/>
              <a:gd name="connsiteY0" fmla="*/ 0 h 5132439"/>
              <a:gd name="connsiteX1" fmla="*/ 3741431 w 3854245"/>
              <a:gd name="connsiteY1" fmla="*/ 0 h 5132439"/>
              <a:gd name="connsiteX2" fmla="*/ 3854245 w 3854245"/>
              <a:gd name="connsiteY2" fmla="*/ 112814 h 5132439"/>
              <a:gd name="connsiteX3" fmla="*/ 3854245 w 3854245"/>
              <a:gd name="connsiteY3" fmla="*/ 5019625 h 5132439"/>
              <a:gd name="connsiteX4" fmla="*/ 3741431 w 3854245"/>
              <a:gd name="connsiteY4" fmla="*/ 5132439 h 5132439"/>
              <a:gd name="connsiteX5" fmla="*/ 112814 w 3854245"/>
              <a:gd name="connsiteY5" fmla="*/ 5132439 h 5132439"/>
              <a:gd name="connsiteX6" fmla="*/ 0 w 3854245"/>
              <a:gd name="connsiteY6" fmla="*/ 5019625 h 5132439"/>
              <a:gd name="connsiteX7" fmla="*/ 0 w 3854245"/>
              <a:gd name="connsiteY7" fmla="*/ 112814 h 5132439"/>
              <a:gd name="connsiteX8" fmla="*/ 112814 w 3854245"/>
              <a:gd name="connsiteY8" fmla="*/ 0 h 513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4245" h="5132439">
                <a:moveTo>
                  <a:pt x="112814" y="0"/>
                </a:moveTo>
                <a:lnTo>
                  <a:pt x="3741431" y="0"/>
                </a:lnTo>
                <a:cubicBezTo>
                  <a:pt x="3803736" y="0"/>
                  <a:pt x="3854245" y="50509"/>
                  <a:pt x="3854245" y="112814"/>
                </a:cubicBezTo>
                <a:lnTo>
                  <a:pt x="3854245" y="5019625"/>
                </a:lnTo>
                <a:cubicBezTo>
                  <a:pt x="3854245" y="5081930"/>
                  <a:pt x="3803736" y="5132439"/>
                  <a:pt x="3741431" y="5132439"/>
                </a:cubicBezTo>
                <a:lnTo>
                  <a:pt x="112814" y="5132439"/>
                </a:lnTo>
                <a:cubicBezTo>
                  <a:pt x="50509" y="5132439"/>
                  <a:pt x="0" y="5081930"/>
                  <a:pt x="0" y="5019625"/>
                </a:cubicBezTo>
                <a:lnTo>
                  <a:pt x="0" y="112814"/>
                </a:lnTo>
                <a:cubicBezTo>
                  <a:pt x="0" y="50509"/>
                  <a:pt x="50509" y="0"/>
                  <a:pt x="11281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08000" tIns="720000" rIns="144000" anchor="ctr">
            <a:noAutofit/>
          </a:bodyPr>
          <a:lstStyle>
            <a:lvl1pPr marL="12700" indent="0" algn="ctr" fontAlgn="ctr">
              <a:spcBef>
                <a:spcPts val="0"/>
              </a:spcBef>
              <a:buNone/>
              <a:defRPr sz="1300"/>
            </a:lvl1pPr>
          </a:lstStyle>
          <a:p>
            <a:r>
              <a:rPr lang="en-US" noProof="0"/>
              <a:t>Click on the icon to add a print screen </a:t>
            </a:r>
            <a:br>
              <a:rPr lang="en-US" noProof="0"/>
            </a:br>
            <a:r>
              <a:rPr lang="en-US" noProof="0"/>
              <a:t>or image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112689-43F2-A140-B5B5-5B72E104039E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27" name="Frihandsfigur 74">
              <a:extLst>
                <a:ext uri="{FF2B5EF4-FFF2-40B4-BE49-F238E27FC236}">
                  <a16:creationId xmlns:a16="http://schemas.microsoft.com/office/drawing/2014/main" id="{8957EDA0-225F-F545-9363-D44C120B4926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8" name="Frihandsfigur 75">
              <a:extLst>
                <a:ext uri="{FF2B5EF4-FFF2-40B4-BE49-F238E27FC236}">
                  <a16:creationId xmlns:a16="http://schemas.microsoft.com/office/drawing/2014/main" id="{FC926208-8CE5-A94E-A670-D051F8A242C9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9" name="Frihandsfigur 76">
              <a:extLst>
                <a:ext uri="{FF2B5EF4-FFF2-40B4-BE49-F238E27FC236}">
                  <a16:creationId xmlns:a16="http://schemas.microsoft.com/office/drawing/2014/main" id="{0A50F91C-731C-6241-8CA5-9C91036386F8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" name="Frihandsfigur 78">
              <a:extLst>
                <a:ext uri="{FF2B5EF4-FFF2-40B4-BE49-F238E27FC236}">
                  <a16:creationId xmlns:a16="http://schemas.microsoft.com/office/drawing/2014/main" id="{C5692D34-730B-3F43-96C4-9B7F7DD15022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1" name="Frihandsfigur 79">
              <a:extLst>
                <a:ext uri="{FF2B5EF4-FFF2-40B4-BE49-F238E27FC236}">
                  <a16:creationId xmlns:a16="http://schemas.microsoft.com/office/drawing/2014/main" id="{4363A7C0-14AA-504E-8C2C-FC2E30E276B2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2" name="Frihandsfigur 80">
              <a:extLst>
                <a:ext uri="{FF2B5EF4-FFF2-40B4-BE49-F238E27FC236}">
                  <a16:creationId xmlns:a16="http://schemas.microsoft.com/office/drawing/2014/main" id="{2001B85C-1F79-1940-B15E-4037FF6BBAA5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BE37500-7A98-A84E-98F9-61A843FA4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5248993" cy="3557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noProof="0"/>
              <a:t>Click to add a headline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4F0919D8-E540-6E4A-B561-C63D607CCE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00" y="4302961"/>
            <a:ext cx="5248992" cy="1281863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9AB8B5E-754D-58A5-005E-0DE9BA5ABE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8DBFC45-A7B3-A2F6-2FB4-E0789054B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EE56F6-636F-5256-A382-26AB601CE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1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Computer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1">
            <a:extLst>
              <a:ext uri="{FF2B5EF4-FFF2-40B4-BE49-F238E27FC236}">
                <a16:creationId xmlns:a16="http://schemas.microsoft.com/office/drawing/2014/main" id="{E35D905F-1E49-D146-ADC2-6D01AF116D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5363" y="503661"/>
            <a:ext cx="6588010" cy="5301827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55CA534-D0C3-1E4A-B281-72D4192E55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77914" y="782472"/>
            <a:ext cx="6044275" cy="3426097"/>
          </a:xfrm>
          <a:solidFill>
            <a:schemeClr val="bg2"/>
          </a:solidFill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 print screen or image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D3EE41-969A-0044-88EC-BDD7BA406A8A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7" name="Frihandsfigur 74">
              <a:extLst>
                <a:ext uri="{FF2B5EF4-FFF2-40B4-BE49-F238E27FC236}">
                  <a16:creationId xmlns:a16="http://schemas.microsoft.com/office/drawing/2014/main" id="{CA4701D8-40AA-054E-A995-22DE93D51998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ihandsfigur 75">
              <a:extLst>
                <a:ext uri="{FF2B5EF4-FFF2-40B4-BE49-F238E27FC236}">
                  <a16:creationId xmlns:a16="http://schemas.microsoft.com/office/drawing/2014/main" id="{5128366B-8114-AF49-B185-39EC0DB54734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76">
              <a:extLst>
                <a:ext uri="{FF2B5EF4-FFF2-40B4-BE49-F238E27FC236}">
                  <a16:creationId xmlns:a16="http://schemas.microsoft.com/office/drawing/2014/main" id="{F693682E-3DC5-2B42-A4A6-2F932FB542FB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0" name="Frihandsfigur 78">
              <a:extLst>
                <a:ext uri="{FF2B5EF4-FFF2-40B4-BE49-F238E27FC236}">
                  <a16:creationId xmlns:a16="http://schemas.microsoft.com/office/drawing/2014/main" id="{5602C48C-93BA-1344-BAB5-8A605B89D8D9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1" name="Frihandsfigur 79">
              <a:extLst>
                <a:ext uri="{FF2B5EF4-FFF2-40B4-BE49-F238E27FC236}">
                  <a16:creationId xmlns:a16="http://schemas.microsoft.com/office/drawing/2014/main" id="{DE2916DF-8638-E74A-9FBD-136078F891D3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2" name="Frihandsfigur 80">
              <a:extLst>
                <a:ext uri="{FF2B5EF4-FFF2-40B4-BE49-F238E27FC236}">
                  <a16:creationId xmlns:a16="http://schemas.microsoft.com/office/drawing/2014/main" id="{552B78A2-56C1-7546-A0FC-03E474C0CD91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DACB89B-D656-8443-8901-E8ECE31772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5248993" cy="3557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noProof="0"/>
              <a:t>Click to add a headline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EFB9C244-ACA5-1646-AAF9-734EC137C7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00" y="4302961"/>
            <a:ext cx="5248992" cy="1281863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CDFF8B9-0F6A-D741-6BC7-698DB1C22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8D35CB-CA0E-04FB-1C8C-9D9D8D282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7C530FC-82A8-A62F-D01E-36585720C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9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NCC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Bild 5">
            <a:extLst>
              <a:ext uri="{FF2B5EF4-FFF2-40B4-BE49-F238E27FC236}">
                <a16:creationId xmlns:a16="http://schemas.microsoft.com/office/drawing/2014/main" id="{3C76C63C-523E-4047-9946-116D28662313}"/>
              </a:ext>
            </a:extLst>
          </p:cNvPr>
          <p:cNvGrpSpPr/>
          <p:nvPr userDrawn="1"/>
        </p:nvGrpSpPr>
        <p:grpSpPr>
          <a:xfrm>
            <a:off x="3989950" y="2222112"/>
            <a:ext cx="4627037" cy="1747343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7" name="Frihandsfigur 46">
              <a:extLst>
                <a:ext uri="{FF2B5EF4-FFF2-40B4-BE49-F238E27FC236}">
                  <a16:creationId xmlns:a16="http://schemas.microsoft.com/office/drawing/2014/main" id="{947CE0F6-A7AA-2C4F-8662-26E166E834B8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" name="Frihandsfigur 47">
              <a:extLst>
                <a:ext uri="{FF2B5EF4-FFF2-40B4-BE49-F238E27FC236}">
                  <a16:creationId xmlns:a16="http://schemas.microsoft.com/office/drawing/2014/main" id="{B93195C3-2C78-F64F-93D2-713151877E12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" name="Frihandsfigur 48">
              <a:extLst>
                <a:ext uri="{FF2B5EF4-FFF2-40B4-BE49-F238E27FC236}">
                  <a16:creationId xmlns:a16="http://schemas.microsoft.com/office/drawing/2014/main" id="{E57950BC-18BC-1543-8CA8-FCB402B72BE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0" name="Bild 5">
              <a:extLst>
                <a:ext uri="{FF2B5EF4-FFF2-40B4-BE49-F238E27FC236}">
                  <a16:creationId xmlns:a16="http://schemas.microsoft.com/office/drawing/2014/main" id="{CDBA1E3E-7A8C-EA48-8146-2E2AEDE181FE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11" name="Frihandsfigur 50">
                <a:extLst>
                  <a:ext uri="{FF2B5EF4-FFF2-40B4-BE49-F238E27FC236}">
                    <a16:creationId xmlns:a16="http://schemas.microsoft.com/office/drawing/2014/main" id="{CBF2CCB4-D0D3-724E-9BFB-BF964747AC1E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2" name="Frihandsfigur 51">
                <a:extLst>
                  <a:ext uri="{FF2B5EF4-FFF2-40B4-BE49-F238E27FC236}">
                    <a16:creationId xmlns:a16="http://schemas.microsoft.com/office/drawing/2014/main" id="{CE06A475-AC3B-0C4E-9748-A4BE05A66430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3" name="Frihandsfigur 52">
                <a:extLst>
                  <a:ext uri="{FF2B5EF4-FFF2-40B4-BE49-F238E27FC236}">
                    <a16:creationId xmlns:a16="http://schemas.microsoft.com/office/drawing/2014/main" id="{776D62B9-2AC0-EE43-84F8-FB6D53E535E7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67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Bild 5">
            <a:extLst>
              <a:ext uri="{FF2B5EF4-FFF2-40B4-BE49-F238E27FC236}">
                <a16:creationId xmlns:a16="http://schemas.microsoft.com/office/drawing/2014/main" id="{2C5F6E35-5E5B-144B-AC27-68CC15C0C467}"/>
              </a:ext>
            </a:extLst>
          </p:cNvPr>
          <p:cNvGrpSpPr/>
          <p:nvPr userDrawn="1"/>
        </p:nvGrpSpPr>
        <p:grpSpPr>
          <a:xfrm>
            <a:off x="3989950" y="2222112"/>
            <a:ext cx="4627037" cy="1747343"/>
            <a:chOff x="850746" y="1447011"/>
            <a:chExt cx="10486699" cy="3960173"/>
          </a:xfrm>
          <a:solidFill>
            <a:schemeClr val="tx1"/>
          </a:solidFill>
        </p:grpSpPr>
        <p:sp>
          <p:nvSpPr>
            <p:cNvPr id="15" name="Frihandsfigur 46">
              <a:extLst>
                <a:ext uri="{FF2B5EF4-FFF2-40B4-BE49-F238E27FC236}">
                  <a16:creationId xmlns:a16="http://schemas.microsoft.com/office/drawing/2014/main" id="{B8B0CEBD-E036-064A-A153-56E7E0C2CCCF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6" name="Frihandsfigur 47">
              <a:extLst>
                <a:ext uri="{FF2B5EF4-FFF2-40B4-BE49-F238E27FC236}">
                  <a16:creationId xmlns:a16="http://schemas.microsoft.com/office/drawing/2014/main" id="{1D3A420E-B059-5745-B24D-9C37EA4CCF4B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48">
              <a:extLst>
                <a:ext uri="{FF2B5EF4-FFF2-40B4-BE49-F238E27FC236}">
                  <a16:creationId xmlns:a16="http://schemas.microsoft.com/office/drawing/2014/main" id="{2BCC7EE8-2BD2-7F43-B6E2-511413094308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8" name="Bild 5">
              <a:extLst>
                <a:ext uri="{FF2B5EF4-FFF2-40B4-BE49-F238E27FC236}">
                  <a16:creationId xmlns:a16="http://schemas.microsoft.com/office/drawing/2014/main" id="{F0B3DE90-F272-324C-9052-D610BDF45B2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19" name="Frihandsfigur 50">
                <a:extLst>
                  <a:ext uri="{FF2B5EF4-FFF2-40B4-BE49-F238E27FC236}">
                    <a16:creationId xmlns:a16="http://schemas.microsoft.com/office/drawing/2014/main" id="{85E1E14D-9FB0-9B43-A5AD-1B5D0B751837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20" name="Frihandsfigur 51">
                <a:extLst>
                  <a:ext uri="{FF2B5EF4-FFF2-40B4-BE49-F238E27FC236}">
                    <a16:creationId xmlns:a16="http://schemas.microsoft.com/office/drawing/2014/main" id="{E053CA3F-7194-5B47-A5BD-237359C4F8B9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21" name="Frihandsfigur 52">
                <a:extLst>
                  <a:ext uri="{FF2B5EF4-FFF2-40B4-BE49-F238E27FC236}">
                    <a16:creationId xmlns:a16="http://schemas.microsoft.com/office/drawing/2014/main" id="{D388739A-0184-AA42-A4A5-854CC3357743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051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ima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7C62E08A-7CB5-A6EF-E489-37C7842937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8" y="2"/>
            <a:ext cx="12187987" cy="685799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37DF54-EE70-F343-BD0C-E34D87500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1" y="518400"/>
            <a:ext cx="5502474" cy="37805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 sz="6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0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Name of the presenter</a:t>
            </a:r>
          </a:p>
        </p:txBody>
      </p:sp>
      <p:grpSp>
        <p:nvGrpSpPr>
          <p:cNvPr id="31" name="Bild 5">
            <a:extLst>
              <a:ext uri="{FF2B5EF4-FFF2-40B4-BE49-F238E27FC236}">
                <a16:creationId xmlns:a16="http://schemas.microsoft.com/office/drawing/2014/main" id="{753D6251-5BE4-2E4E-B760-EED0ACAE40F7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tx1"/>
          </a:solidFill>
        </p:grpSpPr>
        <p:sp>
          <p:nvSpPr>
            <p:cNvPr id="32" name="Frihandsfigur 64">
              <a:extLst>
                <a:ext uri="{FF2B5EF4-FFF2-40B4-BE49-F238E27FC236}">
                  <a16:creationId xmlns:a16="http://schemas.microsoft.com/office/drawing/2014/main" id="{C30B5A9C-3E39-C64B-B157-108E6AB0C971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Frihandsfigur 65">
              <a:extLst>
                <a:ext uri="{FF2B5EF4-FFF2-40B4-BE49-F238E27FC236}">
                  <a16:creationId xmlns:a16="http://schemas.microsoft.com/office/drawing/2014/main" id="{1D0742F1-8162-FC49-956A-0B75D1835301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4" name="Frihandsfigur 66">
              <a:extLst>
                <a:ext uri="{FF2B5EF4-FFF2-40B4-BE49-F238E27FC236}">
                  <a16:creationId xmlns:a16="http://schemas.microsoft.com/office/drawing/2014/main" id="{C8D6B55F-00CF-6C4F-81B7-ED7A842614C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35" name="Bild 5">
              <a:extLst>
                <a:ext uri="{FF2B5EF4-FFF2-40B4-BE49-F238E27FC236}">
                  <a16:creationId xmlns:a16="http://schemas.microsoft.com/office/drawing/2014/main" id="{925D294F-1317-7643-8F2B-8CC2860C379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36" name="Frihandsfigur 68">
                <a:extLst>
                  <a:ext uri="{FF2B5EF4-FFF2-40B4-BE49-F238E27FC236}">
                    <a16:creationId xmlns:a16="http://schemas.microsoft.com/office/drawing/2014/main" id="{F2884FFE-3C6F-3C47-BEA2-92773DB08E01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7" name="Frihandsfigur 69">
                <a:extLst>
                  <a:ext uri="{FF2B5EF4-FFF2-40B4-BE49-F238E27FC236}">
                    <a16:creationId xmlns:a16="http://schemas.microsoft.com/office/drawing/2014/main" id="{9A835202-9D0E-9947-97F9-ADE28A9AEA62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8" name="Frihandsfigur 70">
                <a:extLst>
                  <a:ext uri="{FF2B5EF4-FFF2-40B4-BE49-F238E27FC236}">
                    <a16:creationId xmlns:a16="http://schemas.microsoft.com/office/drawing/2014/main" id="{5B26AA8F-9FFB-E14F-8D16-AEAEFB6CDFF4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grpSp>
        <p:nvGrpSpPr>
          <p:cNvPr id="26" name="Group 38">
            <a:extLst>
              <a:ext uri="{FF2B5EF4-FFF2-40B4-BE49-F238E27FC236}">
                <a16:creationId xmlns:a16="http://schemas.microsoft.com/office/drawing/2014/main" id="{F796E500-B2A0-EA4B-8A2A-FD5A5BBB97F9}"/>
              </a:ext>
            </a:extLst>
          </p:cNvPr>
          <p:cNvGrpSpPr/>
          <p:nvPr userDrawn="1"/>
        </p:nvGrpSpPr>
        <p:grpSpPr>
          <a:xfrm>
            <a:off x="12395260" y="0"/>
            <a:ext cx="1681523" cy="1754326"/>
            <a:chOff x="12395260" y="2226658"/>
            <a:chExt cx="1681523" cy="1754326"/>
          </a:xfrm>
        </p:grpSpPr>
        <p:sp>
          <p:nvSpPr>
            <p:cNvPr id="27" name="textruta 12">
              <a:extLst>
                <a:ext uri="{FF2B5EF4-FFF2-40B4-BE49-F238E27FC236}">
                  <a16:creationId xmlns:a16="http://schemas.microsoft.com/office/drawing/2014/main" id="{15A8324C-111A-EC4C-B5D7-6266C389FE74}"/>
                </a:ext>
              </a:extLst>
            </p:cNvPr>
            <p:cNvSpPr txBox="1"/>
            <p:nvPr userDrawn="1"/>
          </p:nvSpPr>
          <p:spPr>
            <a:xfrm>
              <a:off x="12395260" y="2226658"/>
              <a:ext cx="1681523" cy="175432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the name of </a:t>
              </a:r>
              <a:b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the presenter,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E3FF3D47-1274-7D4F-867D-AA5C5C1ABA2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29" name="Oval 4">
              <a:extLst>
                <a:ext uri="{FF2B5EF4-FFF2-40B4-BE49-F238E27FC236}">
                  <a16:creationId xmlns:a16="http://schemas.microsoft.com/office/drawing/2014/main" id="{14E66506-1D18-4E48-955E-CA0D3905A5F5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30" name="Connector: Elbow 131">
              <a:extLst>
                <a:ext uri="{FF2B5EF4-FFF2-40B4-BE49-F238E27FC236}">
                  <a16:creationId xmlns:a16="http://schemas.microsoft.com/office/drawing/2014/main" id="{F66225DF-1611-7B4F-96CD-8E9DB1485C3F}"/>
                </a:ext>
              </a:extLst>
            </p:cNvPr>
            <p:cNvCxnSpPr>
              <a:cxnSpLocks/>
              <a:endCxn id="29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2EE8FC1-8464-DD45-B7AB-42E9C9A18B1D}"/>
              </a:ext>
            </a:extLst>
          </p:cNvPr>
          <p:cNvSpPr txBox="1"/>
          <p:nvPr userDrawn="1"/>
        </p:nvSpPr>
        <p:spPr>
          <a:xfrm>
            <a:off x="7703618" y="6631200"/>
            <a:ext cx="3997466" cy="20230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r"/>
            <a:r>
              <a:rPr lang="en-US" sz="700" noProof="0" dirty="0" err="1">
                <a:solidFill>
                  <a:schemeClr val="tx1"/>
                </a:solidFill>
              </a:rPr>
              <a:t>Granåsen</a:t>
            </a:r>
            <a:r>
              <a:rPr lang="en-US" sz="700" noProof="0" dirty="0">
                <a:solidFill>
                  <a:schemeClr val="tx1"/>
                </a:solidFill>
              </a:rPr>
              <a:t>, Trondheim, Norway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0EEA1F3-9EF7-6989-D8AD-E93C13B2A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BA1392-A1DF-BCE2-4679-311C51253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1394557-D545-2966-EC78-EC6895ACA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Dark Blue">
    <p:bg>
      <p:bgPr>
        <a:solidFill>
          <a:srgbClr val="181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Bild 5">
            <a:extLst>
              <a:ext uri="{FF2B5EF4-FFF2-40B4-BE49-F238E27FC236}">
                <a16:creationId xmlns:a16="http://schemas.microsoft.com/office/drawing/2014/main" id="{65738352-B858-B445-BDBD-71748CC0E908}"/>
              </a:ext>
            </a:extLst>
          </p:cNvPr>
          <p:cNvGrpSpPr/>
          <p:nvPr userDrawn="1"/>
        </p:nvGrpSpPr>
        <p:grpSpPr>
          <a:xfrm>
            <a:off x="3989950" y="2222112"/>
            <a:ext cx="4627037" cy="1747343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15" name="Frihandsfigur 46">
              <a:extLst>
                <a:ext uri="{FF2B5EF4-FFF2-40B4-BE49-F238E27FC236}">
                  <a16:creationId xmlns:a16="http://schemas.microsoft.com/office/drawing/2014/main" id="{23D9C7DF-1C35-4849-916E-448DD072EF55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6" name="Frihandsfigur 47">
              <a:extLst>
                <a:ext uri="{FF2B5EF4-FFF2-40B4-BE49-F238E27FC236}">
                  <a16:creationId xmlns:a16="http://schemas.microsoft.com/office/drawing/2014/main" id="{DC582092-3546-424F-A844-3B787241D0B2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48">
              <a:extLst>
                <a:ext uri="{FF2B5EF4-FFF2-40B4-BE49-F238E27FC236}">
                  <a16:creationId xmlns:a16="http://schemas.microsoft.com/office/drawing/2014/main" id="{ABF315F7-F39C-C644-9C9F-32C59492260B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8" name="Bild 5">
              <a:extLst>
                <a:ext uri="{FF2B5EF4-FFF2-40B4-BE49-F238E27FC236}">
                  <a16:creationId xmlns:a16="http://schemas.microsoft.com/office/drawing/2014/main" id="{191A4915-3C03-AB46-8971-4A6F7B50D7D5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19" name="Frihandsfigur 50">
                <a:extLst>
                  <a:ext uri="{FF2B5EF4-FFF2-40B4-BE49-F238E27FC236}">
                    <a16:creationId xmlns:a16="http://schemas.microsoft.com/office/drawing/2014/main" id="{3E047161-A14C-E84F-B1F6-95E857AB2EA2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20" name="Frihandsfigur 51">
                <a:extLst>
                  <a:ext uri="{FF2B5EF4-FFF2-40B4-BE49-F238E27FC236}">
                    <a16:creationId xmlns:a16="http://schemas.microsoft.com/office/drawing/2014/main" id="{1A6EF974-CBF8-2141-8850-49D73AFF761A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21" name="Frihandsfigur 52">
                <a:extLst>
                  <a:ext uri="{FF2B5EF4-FFF2-40B4-BE49-F238E27FC236}">
                    <a16:creationId xmlns:a16="http://schemas.microsoft.com/office/drawing/2014/main" id="{01C09BA4-0A7F-604F-8597-FEE730CB11C2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323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imag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6804231A-403C-F4DA-77A5-860E239A4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8" y="2"/>
            <a:ext cx="12187987" cy="68579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37DF54-EE70-F343-BD0C-E34D87500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1" y="518400"/>
            <a:ext cx="5502474" cy="37805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 sz="6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Name of the presenter</a:t>
            </a:r>
          </a:p>
        </p:txBody>
      </p:sp>
      <p:grpSp>
        <p:nvGrpSpPr>
          <p:cNvPr id="31" name="Bild 5">
            <a:extLst>
              <a:ext uri="{FF2B5EF4-FFF2-40B4-BE49-F238E27FC236}">
                <a16:creationId xmlns:a16="http://schemas.microsoft.com/office/drawing/2014/main" id="{753D6251-5BE4-2E4E-B760-EED0ACAE40F7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32" name="Frihandsfigur 64">
              <a:extLst>
                <a:ext uri="{FF2B5EF4-FFF2-40B4-BE49-F238E27FC236}">
                  <a16:creationId xmlns:a16="http://schemas.microsoft.com/office/drawing/2014/main" id="{C30B5A9C-3E39-C64B-B157-108E6AB0C971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Frihandsfigur 65">
              <a:extLst>
                <a:ext uri="{FF2B5EF4-FFF2-40B4-BE49-F238E27FC236}">
                  <a16:creationId xmlns:a16="http://schemas.microsoft.com/office/drawing/2014/main" id="{1D0742F1-8162-FC49-956A-0B75D1835301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4" name="Frihandsfigur 66">
              <a:extLst>
                <a:ext uri="{FF2B5EF4-FFF2-40B4-BE49-F238E27FC236}">
                  <a16:creationId xmlns:a16="http://schemas.microsoft.com/office/drawing/2014/main" id="{C8D6B55F-00CF-6C4F-81B7-ED7A842614C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35" name="Bild 5">
              <a:extLst>
                <a:ext uri="{FF2B5EF4-FFF2-40B4-BE49-F238E27FC236}">
                  <a16:creationId xmlns:a16="http://schemas.microsoft.com/office/drawing/2014/main" id="{925D294F-1317-7643-8F2B-8CC2860C379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36" name="Frihandsfigur 68">
                <a:extLst>
                  <a:ext uri="{FF2B5EF4-FFF2-40B4-BE49-F238E27FC236}">
                    <a16:creationId xmlns:a16="http://schemas.microsoft.com/office/drawing/2014/main" id="{F2884FFE-3C6F-3C47-BEA2-92773DB08E01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7" name="Frihandsfigur 69">
                <a:extLst>
                  <a:ext uri="{FF2B5EF4-FFF2-40B4-BE49-F238E27FC236}">
                    <a16:creationId xmlns:a16="http://schemas.microsoft.com/office/drawing/2014/main" id="{9A835202-9D0E-9947-97F9-ADE28A9AEA62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8" name="Frihandsfigur 70">
                <a:extLst>
                  <a:ext uri="{FF2B5EF4-FFF2-40B4-BE49-F238E27FC236}">
                    <a16:creationId xmlns:a16="http://schemas.microsoft.com/office/drawing/2014/main" id="{5B26AA8F-9FFB-E14F-8D16-AEAEFB6CDFF4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B194EEB-E781-DF4E-828A-4DC24A60DC8E}"/>
              </a:ext>
            </a:extLst>
          </p:cNvPr>
          <p:cNvGrpSpPr/>
          <p:nvPr userDrawn="1"/>
        </p:nvGrpSpPr>
        <p:grpSpPr>
          <a:xfrm>
            <a:off x="12395260" y="0"/>
            <a:ext cx="1681523" cy="1754326"/>
            <a:chOff x="12395260" y="2226658"/>
            <a:chExt cx="1681523" cy="1754326"/>
          </a:xfrm>
        </p:grpSpPr>
        <p:sp>
          <p:nvSpPr>
            <p:cNvPr id="39" name="textruta 12">
              <a:extLst>
                <a:ext uri="{FF2B5EF4-FFF2-40B4-BE49-F238E27FC236}">
                  <a16:creationId xmlns:a16="http://schemas.microsoft.com/office/drawing/2014/main" id="{B40721FA-9E99-C34F-B82D-3EC0285324D0}"/>
                </a:ext>
              </a:extLst>
            </p:cNvPr>
            <p:cNvSpPr txBox="1"/>
            <p:nvPr userDrawn="1"/>
          </p:nvSpPr>
          <p:spPr>
            <a:xfrm>
              <a:off x="12395260" y="2226658"/>
              <a:ext cx="1681523" cy="175432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the name of </a:t>
              </a:r>
              <a:b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the presenter,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40" name="Picture 9">
              <a:extLst>
                <a:ext uri="{FF2B5EF4-FFF2-40B4-BE49-F238E27FC236}">
                  <a16:creationId xmlns:a16="http://schemas.microsoft.com/office/drawing/2014/main" id="{80C60B89-EDA8-2446-B19E-323F67D9547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41" name="Oval 4">
              <a:extLst>
                <a:ext uri="{FF2B5EF4-FFF2-40B4-BE49-F238E27FC236}">
                  <a16:creationId xmlns:a16="http://schemas.microsoft.com/office/drawing/2014/main" id="{FE9FC831-2EB2-344F-886B-96DDD7BB8574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42" name="Connector: Elbow 131">
              <a:extLst>
                <a:ext uri="{FF2B5EF4-FFF2-40B4-BE49-F238E27FC236}">
                  <a16:creationId xmlns:a16="http://schemas.microsoft.com/office/drawing/2014/main" id="{62527517-384C-5C4D-A232-B0E6C0146AE9}"/>
                </a:ext>
              </a:extLst>
            </p:cNvPr>
            <p:cNvCxnSpPr>
              <a:cxnSpLocks/>
              <a:endCxn id="41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46125B0-D59E-1C48-9F32-C84B182F8BF4}"/>
              </a:ext>
            </a:extLst>
          </p:cNvPr>
          <p:cNvSpPr txBox="1"/>
          <p:nvPr userDrawn="1"/>
        </p:nvSpPr>
        <p:spPr>
          <a:xfrm>
            <a:off x="7703618" y="6631200"/>
            <a:ext cx="3997466" cy="20230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700" spc="40" noProof="0" dirty="0">
                <a:solidFill>
                  <a:schemeClr val="tx1"/>
                </a:solidFill>
              </a:rPr>
              <a:t>Hangar 5, </a:t>
            </a:r>
            <a:r>
              <a:rPr lang="en-US" sz="700" spc="40" noProof="0" dirty="0" err="1">
                <a:solidFill>
                  <a:schemeClr val="tx1"/>
                </a:solidFill>
              </a:rPr>
              <a:t>Brommastaden</a:t>
            </a:r>
            <a:r>
              <a:rPr lang="en-US" sz="700" spc="40" noProof="0" dirty="0">
                <a:solidFill>
                  <a:schemeClr val="tx1"/>
                </a:solidFill>
              </a:rPr>
              <a:t>, Sweden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20A1564-0E9A-171F-AE9B-7BF026F93D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234C60B-3F8A-7B07-AAF1-043C7961D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D87992-B776-1379-1DD2-368CB19F2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8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imag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 descr="En bild som visar utomhus, himmel, transport, mark&#10;&#10;Automatiskt genererad beskrivning">
            <a:extLst>
              <a:ext uri="{FF2B5EF4-FFF2-40B4-BE49-F238E27FC236}">
                <a16:creationId xmlns:a16="http://schemas.microsoft.com/office/drawing/2014/main" id="{A22FA44D-F474-D8A0-253F-601AA426A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3199" cy="68579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37DF54-EE70-F343-BD0C-E34D87500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1" y="518400"/>
            <a:ext cx="5502474" cy="37805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 sz="6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Name of the presenter</a:t>
            </a:r>
          </a:p>
        </p:txBody>
      </p:sp>
      <p:grpSp>
        <p:nvGrpSpPr>
          <p:cNvPr id="31" name="Bild 5">
            <a:extLst>
              <a:ext uri="{FF2B5EF4-FFF2-40B4-BE49-F238E27FC236}">
                <a16:creationId xmlns:a16="http://schemas.microsoft.com/office/drawing/2014/main" id="{753D6251-5BE4-2E4E-B760-EED0ACAE40F7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32" name="Frihandsfigur 64">
              <a:extLst>
                <a:ext uri="{FF2B5EF4-FFF2-40B4-BE49-F238E27FC236}">
                  <a16:creationId xmlns:a16="http://schemas.microsoft.com/office/drawing/2014/main" id="{C30B5A9C-3E39-C64B-B157-108E6AB0C971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Frihandsfigur 65">
              <a:extLst>
                <a:ext uri="{FF2B5EF4-FFF2-40B4-BE49-F238E27FC236}">
                  <a16:creationId xmlns:a16="http://schemas.microsoft.com/office/drawing/2014/main" id="{1D0742F1-8162-FC49-956A-0B75D1835301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4" name="Frihandsfigur 66">
              <a:extLst>
                <a:ext uri="{FF2B5EF4-FFF2-40B4-BE49-F238E27FC236}">
                  <a16:creationId xmlns:a16="http://schemas.microsoft.com/office/drawing/2014/main" id="{C8D6B55F-00CF-6C4F-81B7-ED7A842614C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35" name="Bild 5">
              <a:extLst>
                <a:ext uri="{FF2B5EF4-FFF2-40B4-BE49-F238E27FC236}">
                  <a16:creationId xmlns:a16="http://schemas.microsoft.com/office/drawing/2014/main" id="{925D294F-1317-7643-8F2B-8CC2860C379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36" name="Frihandsfigur 68">
                <a:extLst>
                  <a:ext uri="{FF2B5EF4-FFF2-40B4-BE49-F238E27FC236}">
                    <a16:creationId xmlns:a16="http://schemas.microsoft.com/office/drawing/2014/main" id="{F2884FFE-3C6F-3C47-BEA2-92773DB08E01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7" name="Frihandsfigur 69">
                <a:extLst>
                  <a:ext uri="{FF2B5EF4-FFF2-40B4-BE49-F238E27FC236}">
                    <a16:creationId xmlns:a16="http://schemas.microsoft.com/office/drawing/2014/main" id="{9A835202-9D0E-9947-97F9-ADE28A9AEA62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8" name="Frihandsfigur 70">
                <a:extLst>
                  <a:ext uri="{FF2B5EF4-FFF2-40B4-BE49-F238E27FC236}">
                    <a16:creationId xmlns:a16="http://schemas.microsoft.com/office/drawing/2014/main" id="{5B26AA8F-9FFB-E14F-8D16-AEAEFB6CDFF4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CC8B45B-D5F5-9241-BE3D-CDBC5B49BDC9}"/>
              </a:ext>
            </a:extLst>
          </p:cNvPr>
          <p:cNvGrpSpPr/>
          <p:nvPr userDrawn="1"/>
        </p:nvGrpSpPr>
        <p:grpSpPr>
          <a:xfrm>
            <a:off x="12395260" y="0"/>
            <a:ext cx="1681523" cy="1754326"/>
            <a:chOff x="12395260" y="2226658"/>
            <a:chExt cx="1681523" cy="1754326"/>
          </a:xfrm>
        </p:grpSpPr>
        <p:sp>
          <p:nvSpPr>
            <p:cNvPr id="39" name="textruta 12">
              <a:extLst>
                <a:ext uri="{FF2B5EF4-FFF2-40B4-BE49-F238E27FC236}">
                  <a16:creationId xmlns:a16="http://schemas.microsoft.com/office/drawing/2014/main" id="{CA0E2B02-881D-BD4E-AAA8-475118C1869A}"/>
                </a:ext>
              </a:extLst>
            </p:cNvPr>
            <p:cNvSpPr txBox="1"/>
            <p:nvPr userDrawn="1"/>
          </p:nvSpPr>
          <p:spPr>
            <a:xfrm>
              <a:off x="12395260" y="2226658"/>
              <a:ext cx="1681523" cy="175432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the name of </a:t>
              </a:r>
              <a:b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the presenter,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40" name="Picture 9">
              <a:extLst>
                <a:ext uri="{FF2B5EF4-FFF2-40B4-BE49-F238E27FC236}">
                  <a16:creationId xmlns:a16="http://schemas.microsoft.com/office/drawing/2014/main" id="{91A2CD1D-8485-4044-800C-3AC2432802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41" name="Oval 4">
              <a:extLst>
                <a:ext uri="{FF2B5EF4-FFF2-40B4-BE49-F238E27FC236}">
                  <a16:creationId xmlns:a16="http://schemas.microsoft.com/office/drawing/2014/main" id="{3993036C-617F-EB4C-935F-4EA5AE9824AA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42" name="Connector: Elbow 131">
              <a:extLst>
                <a:ext uri="{FF2B5EF4-FFF2-40B4-BE49-F238E27FC236}">
                  <a16:creationId xmlns:a16="http://schemas.microsoft.com/office/drawing/2014/main" id="{7A99F99C-721F-3C42-8217-C7A77EB2B483}"/>
                </a:ext>
              </a:extLst>
            </p:cNvPr>
            <p:cNvCxnSpPr>
              <a:cxnSpLocks/>
              <a:endCxn id="41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A83B4A6-E1F5-076F-005C-4D3D444F6B69}"/>
              </a:ext>
            </a:extLst>
          </p:cNvPr>
          <p:cNvSpPr/>
          <p:nvPr userDrawn="1"/>
        </p:nvSpPr>
        <p:spPr>
          <a:xfrm>
            <a:off x="0" y="4902110"/>
            <a:ext cx="12192000" cy="195589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noProof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6B5256-AA50-0244-B59E-4F822EDBF41F}"/>
              </a:ext>
            </a:extLst>
          </p:cNvPr>
          <p:cNvSpPr txBox="1"/>
          <p:nvPr userDrawn="1"/>
        </p:nvSpPr>
        <p:spPr>
          <a:xfrm>
            <a:off x="7703618" y="6489812"/>
            <a:ext cx="3997466" cy="20230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700" spc="40" noProof="0">
                <a:solidFill>
                  <a:schemeClr val="tx1"/>
                </a:solidFill>
              </a:rPr>
              <a:t>Uddevalla quarry, Glimmingen, Sweden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F534091-DC18-B9FA-551D-4AA63F266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4908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83C3F931-CD5E-4C12-BABC-708294C941D4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421493E-D4A5-922C-7ECA-CC6173725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4908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0A760D2-5A23-1484-7347-2E922D893D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4908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8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imag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A tractor on a road&#10;&#10;Description automatically generated with low confidence">
            <a:extLst>
              <a:ext uri="{FF2B5EF4-FFF2-40B4-BE49-F238E27FC236}">
                <a16:creationId xmlns:a16="http://schemas.microsoft.com/office/drawing/2014/main" id="{48C9FF50-601B-5810-CAA5-858A82FC48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2"/>
            <a:ext cx="12193199" cy="68579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37DF54-EE70-F343-BD0C-E34D87500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1" y="518400"/>
            <a:ext cx="5502474" cy="37805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 sz="6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0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Name of the presenter</a:t>
            </a:r>
          </a:p>
        </p:txBody>
      </p:sp>
      <p:grpSp>
        <p:nvGrpSpPr>
          <p:cNvPr id="31" name="Bild 5">
            <a:extLst>
              <a:ext uri="{FF2B5EF4-FFF2-40B4-BE49-F238E27FC236}">
                <a16:creationId xmlns:a16="http://schemas.microsoft.com/office/drawing/2014/main" id="{753D6251-5BE4-2E4E-B760-EED0ACAE40F7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tx1"/>
          </a:solidFill>
        </p:grpSpPr>
        <p:sp>
          <p:nvSpPr>
            <p:cNvPr id="32" name="Frihandsfigur 64">
              <a:extLst>
                <a:ext uri="{FF2B5EF4-FFF2-40B4-BE49-F238E27FC236}">
                  <a16:creationId xmlns:a16="http://schemas.microsoft.com/office/drawing/2014/main" id="{C30B5A9C-3E39-C64B-B157-108E6AB0C971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>
                <a:solidFill>
                  <a:schemeClr val="bg1"/>
                </a:solidFill>
              </a:endParaRPr>
            </a:p>
          </p:txBody>
        </p:sp>
        <p:sp>
          <p:nvSpPr>
            <p:cNvPr id="33" name="Frihandsfigur 65">
              <a:extLst>
                <a:ext uri="{FF2B5EF4-FFF2-40B4-BE49-F238E27FC236}">
                  <a16:creationId xmlns:a16="http://schemas.microsoft.com/office/drawing/2014/main" id="{1D0742F1-8162-FC49-956A-0B75D1835301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>
                <a:solidFill>
                  <a:schemeClr val="bg1"/>
                </a:solidFill>
              </a:endParaRPr>
            </a:p>
          </p:txBody>
        </p:sp>
        <p:sp>
          <p:nvSpPr>
            <p:cNvPr id="34" name="Frihandsfigur 66">
              <a:extLst>
                <a:ext uri="{FF2B5EF4-FFF2-40B4-BE49-F238E27FC236}">
                  <a16:creationId xmlns:a16="http://schemas.microsoft.com/office/drawing/2014/main" id="{C8D6B55F-00CF-6C4F-81B7-ED7A842614C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>
                <a:solidFill>
                  <a:schemeClr val="bg1"/>
                </a:solidFill>
              </a:endParaRPr>
            </a:p>
          </p:txBody>
        </p:sp>
        <p:grpSp>
          <p:nvGrpSpPr>
            <p:cNvPr id="35" name="Bild 5">
              <a:extLst>
                <a:ext uri="{FF2B5EF4-FFF2-40B4-BE49-F238E27FC236}">
                  <a16:creationId xmlns:a16="http://schemas.microsoft.com/office/drawing/2014/main" id="{925D294F-1317-7643-8F2B-8CC2860C379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36" name="Frihandsfigur 68">
                <a:extLst>
                  <a:ext uri="{FF2B5EF4-FFF2-40B4-BE49-F238E27FC236}">
                    <a16:creationId xmlns:a16="http://schemas.microsoft.com/office/drawing/2014/main" id="{F2884FFE-3C6F-3C47-BEA2-92773DB08E01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ihandsfigur 69">
                <a:extLst>
                  <a:ext uri="{FF2B5EF4-FFF2-40B4-BE49-F238E27FC236}">
                    <a16:creationId xmlns:a16="http://schemas.microsoft.com/office/drawing/2014/main" id="{9A835202-9D0E-9947-97F9-ADE28A9AEA62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ihandsfigur 70">
                <a:extLst>
                  <a:ext uri="{FF2B5EF4-FFF2-40B4-BE49-F238E27FC236}">
                    <a16:creationId xmlns:a16="http://schemas.microsoft.com/office/drawing/2014/main" id="{5B26AA8F-9FFB-E14F-8D16-AEAEFB6CDFF4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6225C7-0E37-C046-82F4-84F0DB1952B5}"/>
              </a:ext>
            </a:extLst>
          </p:cNvPr>
          <p:cNvGrpSpPr/>
          <p:nvPr userDrawn="1"/>
        </p:nvGrpSpPr>
        <p:grpSpPr>
          <a:xfrm>
            <a:off x="12395260" y="0"/>
            <a:ext cx="1681523" cy="1754326"/>
            <a:chOff x="12395260" y="2226658"/>
            <a:chExt cx="1681523" cy="1754326"/>
          </a:xfrm>
        </p:grpSpPr>
        <p:sp>
          <p:nvSpPr>
            <p:cNvPr id="44" name="textruta 12">
              <a:extLst>
                <a:ext uri="{FF2B5EF4-FFF2-40B4-BE49-F238E27FC236}">
                  <a16:creationId xmlns:a16="http://schemas.microsoft.com/office/drawing/2014/main" id="{2A189457-B8CA-7142-897D-907C4A6F2E43}"/>
                </a:ext>
              </a:extLst>
            </p:cNvPr>
            <p:cNvSpPr txBox="1"/>
            <p:nvPr userDrawn="1"/>
          </p:nvSpPr>
          <p:spPr>
            <a:xfrm>
              <a:off x="12395260" y="2226658"/>
              <a:ext cx="1681523" cy="175432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the name of </a:t>
              </a:r>
              <a:b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the presenter,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45" name="Picture 9">
              <a:extLst>
                <a:ext uri="{FF2B5EF4-FFF2-40B4-BE49-F238E27FC236}">
                  <a16:creationId xmlns:a16="http://schemas.microsoft.com/office/drawing/2014/main" id="{4B35D537-6D30-FB4A-9DB8-C305EA267D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46" name="Oval 4">
              <a:extLst>
                <a:ext uri="{FF2B5EF4-FFF2-40B4-BE49-F238E27FC236}">
                  <a16:creationId xmlns:a16="http://schemas.microsoft.com/office/drawing/2014/main" id="{D61FB552-ADAA-5D49-BD5C-08C37DF0857E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47" name="Connector: Elbow 131">
              <a:extLst>
                <a:ext uri="{FF2B5EF4-FFF2-40B4-BE49-F238E27FC236}">
                  <a16:creationId xmlns:a16="http://schemas.microsoft.com/office/drawing/2014/main" id="{E34CCF2A-9AD6-8743-9C0B-8534B30E94A5}"/>
                </a:ext>
              </a:extLst>
            </p:cNvPr>
            <p:cNvCxnSpPr>
              <a:cxnSpLocks/>
              <a:endCxn id="46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8F62E21-C496-AB47-B9BA-2282B60F764B}"/>
              </a:ext>
            </a:extLst>
          </p:cNvPr>
          <p:cNvSpPr txBox="1"/>
          <p:nvPr userDrawn="1"/>
        </p:nvSpPr>
        <p:spPr>
          <a:xfrm>
            <a:off x="7703618" y="6631200"/>
            <a:ext cx="3997466" cy="20230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700" spc="40" noProof="0">
                <a:solidFill>
                  <a:schemeClr val="tx1"/>
                </a:solidFill>
              </a:rPr>
              <a:t>Storstrømsbroen, Denmark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529517A-2044-68BB-0F6B-7E83CEBDA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411A4E-80AB-2D3D-8981-5900D8FE8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248F3D-6286-4534-AE63-D9C8B5790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4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imag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dge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87614511-3E23-ADFD-EAE9-719B70071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37DF54-EE70-F343-BD0C-E34D87500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1" y="518400"/>
            <a:ext cx="5502474" cy="37805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 sz="6000">
                <a:solidFill>
                  <a:schemeClr val="tx1"/>
                </a:solidFill>
              </a:defRPr>
            </a:lvl1pPr>
            <a:lvl2pPr marL="7938" indent="0">
              <a:buNone/>
              <a:tabLst/>
              <a:defRPr sz="20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add a headline</a:t>
            </a:r>
          </a:p>
          <a:p>
            <a:pPr lvl="1"/>
            <a:r>
              <a:rPr lang="en-US" noProof="0"/>
              <a:t>Name of the presenter</a:t>
            </a:r>
          </a:p>
        </p:txBody>
      </p:sp>
      <p:grpSp>
        <p:nvGrpSpPr>
          <p:cNvPr id="31" name="Bild 5">
            <a:extLst>
              <a:ext uri="{FF2B5EF4-FFF2-40B4-BE49-F238E27FC236}">
                <a16:creationId xmlns:a16="http://schemas.microsoft.com/office/drawing/2014/main" id="{753D6251-5BE4-2E4E-B760-EED0ACAE40F7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tx1"/>
          </a:solidFill>
        </p:grpSpPr>
        <p:sp>
          <p:nvSpPr>
            <p:cNvPr id="32" name="Frihandsfigur 64">
              <a:extLst>
                <a:ext uri="{FF2B5EF4-FFF2-40B4-BE49-F238E27FC236}">
                  <a16:creationId xmlns:a16="http://schemas.microsoft.com/office/drawing/2014/main" id="{C30B5A9C-3E39-C64B-B157-108E6AB0C971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Frihandsfigur 65">
              <a:extLst>
                <a:ext uri="{FF2B5EF4-FFF2-40B4-BE49-F238E27FC236}">
                  <a16:creationId xmlns:a16="http://schemas.microsoft.com/office/drawing/2014/main" id="{1D0742F1-8162-FC49-956A-0B75D1835301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4" name="Frihandsfigur 66">
              <a:extLst>
                <a:ext uri="{FF2B5EF4-FFF2-40B4-BE49-F238E27FC236}">
                  <a16:creationId xmlns:a16="http://schemas.microsoft.com/office/drawing/2014/main" id="{C8D6B55F-00CF-6C4F-81B7-ED7A842614C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35" name="Bild 5">
              <a:extLst>
                <a:ext uri="{FF2B5EF4-FFF2-40B4-BE49-F238E27FC236}">
                  <a16:creationId xmlns:a16="http://schemas.microsoft.com/office/drawing/2014/main" id="{925D294F-1317-7643-8F2B-8CC2860C379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36" name="Frihandsfigur 68">
                <a:extLst>
                  <a:ext uri="{FF2B5EF4-FFF2-40B4-BE49-F238E27FC236}">
                    <a16:creationId xmlns:a16="http://schemas.microsoft.com/office/drawing/2014/main" id="{F2884FFE-3C6F-3C47-BEA2-92773DB08E01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7" name="Frihandsfigur 69">
                <a:extLst>
                  <a:ext uri="{FF2B5EF4-FFF2-40B4-BE49-F238E27FC236}">
                    <a16:creationId xmlns:a16="http://schemas.microsoft.com/office/drawing/2014/main" id="{9A835202-9D0E-9947-97F9-ADE28A9AEA62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8" name="Frihandsfigur 70">
                <a:extLst>
                  <a:ext uri="{FF2B5EF4-FFF2-40B4-BE49-F238E27FC236}">
                    <a16:creationId xmlns:a16="http://schemas.microsoft.com/office/drawing/2014/main" id="{5B26AA8F-9FFB-E14F-8D16-AEAEFB6CDFF4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60BA7E2-85D0-334E-9736-7FA28BDD8C50}"/>
              </a:ext>
            </a:extLst>
          </p:cNvPr>
          <p:cNvGrpSpPr/>
          <p:nvPr userDrawn="1"/>
        </p:nvGrpSpPr>
        <p:grpSpPr>
          <a:xfrm>
            <a:off x="12395260" y="0"/>
            <a:ext cx="1681523" cy="1754326"/>
            <a:chOff x="12395260" y="2226658"/>
            <a:chExt cx="1681523" cy="1754326"/>
          </a:xfrm>
        </p:grpSpPr>
        <p:sp>
          <p:nvSpPr>
            <p:cNvPr id="40" name="textruta 12">
              <a:extLst>
                <a:ext uri="{FF2B5EF4-FFF2-40B4-BE49-F238E27FC236}">
                  <a16:creationId xmlns:a16="http://schemas.microsoft.com/office/drawing/2014/main" id="{81B508EA-E0E9-0645-8116-77BBC438E87F}"/>
                </a:ext>
              </a:extLst>
            </p:cNvPr>
            <p:cNvSpPr txBox="1"/>
            <p:nvPr userDrawn="1"/>
          </p:nvSpPr>
          <p:spPr>
            <a:xfrm>
              <a:off x="12395260" y="2226658"/>
              <a:ext cx="1681523" cy="175432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the name of </a:t>
              </a:r>
              <a:b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the presenter,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41" name="Picture 9">
              <a:extLst>
                <a:ext uri="{FF2B5EF4-FFF2-40B4-BE49-F238E27FC236}">
                  <a16:creationId xmlns:a16="http://schemas.microsoft.com/office/drawing/2014/main" id="{077E0E3C-0B7F-F04A-8FB3-6FBBA0F3C3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45061229-63EF-084F-A0C6-91D8C0342A0D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43" name="Connector: Elbow 131">
              <a:extLst>
                <a:ext uri="{FF2B5EF4-FFF2-40B4-BE49-F238E27FC236}">
                  <a16:creationId xmlns:a16="http://schemas.microsoft.com/office/drawing/2014/main" id="{8E156F3E-8B05-294F-9340-A012A0D82D8D}"/>
                </a:ext>
              </a:extLst>
            </p:cNvPr>
            <p:cNvCxnSpPr>
              <a:cxnSpLocks/>
              <a:endCxn id="42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2E33181-47F3-0146-87EE-A56D47F884F7}"/>
              </a:ext>
            </a:extLst>
          </p:cNvPr>
          <p:cNvSpPr txBox="1"/>
          <p:nvPr userDrawn="1"/>
        </p:nvSpPr>
        <p:spPr>
          <a:xfrm>
            <a:off x="7703618" y="6631200"/>
            <a:ext cx="3997466" cy="20230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700" spc="40" noProof="0" dirty="0" err="1">
                <a:solidFill>
                  <a:schemeClr val="tx1"/>
                </a:solidFill>
              </a:rPr>
              <a:t>Kalixbron</a:t>
            </a:r>
            <a:r>
              <a:rPr lang="en-US" sz="700" spc="40" noProof="0" dirty="0">
                <a:solidFill>
                  <a:schemeClr val="tx1"/>
                </a:solidFill>
              </a:rPr>
              <a:t>, </a:t>
            </a:r>
            <a:r>
              <a:rPr lang="en-US" sz="700" spc="40" noProof="0" dirty="0" err="1">
                <a:solidFill>
                  <a:schemeClr val="tx1"/>
                </a:solidFill>
              </a:rPr>
              <a:t>Kalix</a:t>
            </a:r>
            <a:r>
              <a:rPr lang="en-US" sz="700" spc="40" noProof="0" dirty="0">
                <a:solidFill>
                  <a:schemeClr val="tx1"/>
                </a:solidFill>
              </a:rPr>
              <a:t>, Sweden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253AAB1-083E-7A1A-5B94-09707803C3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83A69F-5554-27C8-7310-DF4299764C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23C6EFF-8391-B120-8B23-E61A439C2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4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1953BF-F85F-4E06-B20C-B58770E0A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33" y="518825"/>
            <a:ext cx="11230630" cy="1007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Master 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40858-57C1-4028-9195-25A61698A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400" y="2028824"/>
            <a:ext cx="11230630" cy="3781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0E8F004-F827-A342-B40A-C397E541A0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E9645FCC-495B-49E9-9CAE-65F8FD0696E1}" type="datetime1">
              <a:rPr lang="en-US" smtClean="0"/>
              <a:t>4/4/2024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DEA904C-5F47-145E-A1A2-EC02DD22E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3275" y="6631200"/>
            <a:ext cx="2641600" cy="1809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NCC | Name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50E995-BA8D-B562-9E08-997C397F6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E7E3532-8282-4529-75C5-8F1EAE430E1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14779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sv-SE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NCC Company Open - Public</a:t>
            </a:r>
          </a:p>
        </p:txBody>
      </p:sp>
    </p:spTree>
    <p:extLst>
      <p:ext uri="{BB962C8B-B14F-4D97-AF65-F5344CB8AC3E}">
        <p14:creationId xmlns:p14="http://schemas.microsoft.com/office/powerpoint/2010/main" val="272288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4" r:id="rId2"/>
    <p:sldLayoutId id="2147483696" r:id="rId3"/>
    <p:sldLayoutId id="2147483689" r:id="rId4"/>
    <p:sldLayoutId id="2147483690" r:id="rId5"/>
    <p:sldLayoutId id="2147483691" r:id="rId6"/>
    <p:sldLayoutId id="2147483692" r:id="rId7"/>
    <p:sldLayoutId id="2147483694" r:id="rId8"/>
    <p:sldLayoutId id="2147483688" r:id="rId9"/>
    <p:sldLayoutId id="2147483701" r:id="rId10"/>
    <p:sldLayoutId id="2147483702" r:id="rId11"/>
    <p:sldLayoutId id="2147483698" r:id="rId12"/>
    <p:sldLayoutId id="2147483653" r:id="rId13"/>
    <p:sldLayoutId id="2147483654" r:id="rId14"/>
    <p:sldLayoutId id="2147483655" r:id="rId15"/>
    <p:sldLayoutId id="2147483658" r:id="rId16"/>
    <p:sldLayoutId id="2147483659" r:id="rId17"/>
    <p:sldLayoutId id="2147483672" r:id="rId18"/>
    <p:sldLayoutId id="2147483673" r:id="rId19"/>
    <p:sldLayoutId id="2147483675" r:id="rId20"/>
    <p:sldLayoutId id="2147483676" r:id="rId21"/>
    <p:sldLayoutId id="2147483677" r:id="rId22"/>
    <p:sldLayoutId id="2147483662" r:id="rId23"/>
    <p:sldLayoutId id="2147483663" r:id="rId24"/>
    <p:sldLayoutId id="2147483664" r:id="rId25"/>
    <p:sldLayoutId id="2147483665" r:id="rId26"/>
    <p:sldLayoutId id="2147483667" r:id="rId27"/>
    <p:sldLayoutId id="2147483666" r:id="rId28"/>
    <p:sldLayoutId id="2147483668" r:id="rId29"/>
    <p:sldLayoutId id="2147483700" r:id="rId30"/>
    <p:sldLayoutId id="2147483699" r:id="rId31"/>
    <p:sldLayoutId id="2147483669" r:id="rId32"/>
    <p:sldLayoutId id="2147483670" r:id="rId33"/>
    <p:sldLayoutId id="2147483706" r:id="rId34"/>
    <p:sldLayoutId id="2147483707" r:id="rId35"/>
    <p:sldLayoutId id="2147483671" r:id="rId36"/>
    <p:sldLayoutId id="2147483681" r:id="rId37"/>
    <p:sldLayoutId id="2147483682" r:id="rId38"/>
    <p:sldLayoutId id="2147483687" r:id="rId39"/>
    <p:sldLayoutId id="2147483684" r:id="rId40"/>
    <p:sldLayoutId id="2147483686" r:id="rId41"/>
    <p:sldLayoutId id="2147483685" r:id="rId42"/>
    <p:sldLayoutId id="2147483660" r:id="rId43"/>
    <p:sldLayoutId id="2147483661" r:id="rId44"/>
    <p:sldLayoutId id="2147483678" r:id="rId45"/>
    <p:sldLayoutId id="2147483679" r:id="rId46"/>
    <p:sldLayoutId id="2147483680" r:id="rId47"/>
    <p:sldLayoutId id="2147483649" r:id="rId48"/>
    <p:sldLayoutId id="2147483650" r:id="rId49"/>
    <p:sldLayoutId id="2147483651" r:id="rId5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800" indent="-2268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446400" indent="-219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673200" indent="-21960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Font typeface="Arial" panose="020B0604020202020204" pitchFamily="34" charset="0"/>
        <a:buChar char="•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892800" indent="-219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1112400" indent="-219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orient="horz" pos="3996" userDrawn="1">
          <p15:clr>
            <a:srgbClr val="A4A3A4"/>
          </p15:clr>
        </p15:guide>
        <p15:guide id="4" pos="7378" userDrawn="1">
          <p15:clr>
            <a:srgbClr val="A4A3A4"/>
          </p15:clr>
        </p15:guide>
        <p15:guide id="5" pos="6618" userDrawn="1">
          <p15:clr>
            <a:srgbClr val="A4A3A4"/>
          </p15:clr>
        </p15:guide>
        <p15:guide id="6" pos="6478" userDrawn="1">
          <p15:clr>
            <a:srgbClr val="A4A3A4"/>
          </p15:clr>
        </p15:guide>
        <p15:guide id="7" pos="1062" userDrawn="1">
          <p15:clr>
            <a:srgbClr val="A4A3A4"/>
          </p15:clr>
        </p15:guide>
        <p15:guide id="8" pos="1202" userDrawn="1">
          <p15:clr>
            <a:srgbClr val="A4A3A4"/>
          </p15:clr>
        </p15:guide>
        <p15:guide id="9" pos="1964" userDrawn="1">
          <p15:clr>
            <a:srgbClr val="A4A3A4"/>
          </p15:clr>
        </p15:guide>
        <p15:guide id="10" pos="5716" userDrawn="1">
          <p15:clr>
            <a:srgbClr val="A4A3A4"/>
          </p15:clr>
        </p15:guide>
        <p15:guide id="11" pos="5574" userDrawn="1">
          <p15:clr>
            <a:srgbClr val="A4A3A4"/>
          </p15:clr>
        </p15:guide>
        <p15:guide id="12" pos="2106" userDrawn="1">
          <p15:clr>
            <a:srgbClr val="A4A3A4"/>
          </p15:clr>
        </p15:guide>
        <p15:guide id="13" pos="2866" userDrawn="1">
          <p15:clr>
            <a:srgbClr val="A4A3A4"/>
          </p15:clr>
        </p15:guide>
        <p15:guide id="14" pos="3008" userDrawn="1">
          <p15:clr>
            <a:srgbClr val="A4A3A4"/>
          </p15:clr>
        </p15:guide>
        <p15:guide id="15" pos="4814" userDrawn="1">
          <p15:clr>
            <a:srgbClr val="A4A3A4"/>
          </p15:clr>
        </p15:guide>
        <p15:guide id="16" pos="4672" userDrawn="1">
          <p15:clr>
            <a:srgbClr val="A4A3A4"/>
          </p15:clr>
        </p15:guide>
        <p15:guide id="17" pos="3770" userDrawn="1">
          <p15:clr>
            <a:srgbClr val="A4A3A4"/>
          </p15:clr>
        </p15:guide>
        <p15:guide id="18" pos="3910" userDrawn="1">
          <p15:clr>
            <a:srgbClr val="A4A3A4"/>
          </p15:clr>
        </p15:guide>
        <p15:guide id="19" orient="horz" pos="660" userDrawn="1">
          <p15:clr>
            <a:srgbClr val="A4A3A4"/>
          </p15:clr>
        </p15:guide>
        <p15:guide id="20" orient="horz" pos="802" userDrawn="1">
          <p15:clr>
            <a:srgbClr val="A4A3A4"/>
          </p15:clr>
        </p15:guide>
        <p15:guide id="21" orient="horz" pos="3657" userDrawn="1">
          <p15:clr>
            <a:srgbClr val="A4A3A4"/>
          </p15:clr>
        </p15:guide>
        <p15:guide id="23" orient="horz" pos="3518" userDrawn="1">
          <p15:clr>
            <a:srgbClr val="A4A3A4"/>
          </p15:clr>
        </p15:guide>
        <p15:guide id="24" orient="horz" pos="1136" userDrawn="1">
          <p15:clr>
            <a:srgbClr val="A4A3A4"/>
          </p15:clr>
        </p15:guide>
        <p15:guide id="25" orient="horz" pos="1278" userDrawn="1">
          <p15:clr>
            <a:srgbClr val="A4A3A4"/>
          </p15:clr>
        </p15:guide>
        <p15:guide id="26" orient="horz" pos="3181" userDrawn="1">
          <p15:clr>
            <a:srgbClr val="A4A3A4"/>
          </p15:clr>
        </p15:guide>
        <p15:guide id="27" orient="horz" pos="3042" userDrawn="1">
          <p15:clr>
            <a:srgbClr val="A4A3A4"/>
          </p15:clr>
        </p15:guide>
        <p15:guide id="28" orient="horz" pos="1612" userDrawn="1">
          <p15:clr>
            <a:srgbClr val="A4A3A4"/>
          </p15:clr>
        </p15:guide>
        <p15:guide id="29" orient="horz" pos="1752" userDrawn="1">
          <p15:clr>
            <a:srgbClr val="A4A3A4"/>
          </p15:clr>
        </p15:guide>
        <p15:guide id="30" orient="horz" pos="2704" userDrawn="1">
          <p15:clr>
            <a:srgbClr val="A4A3A4"/>
          </p15:clr>
        </p15:guide>
        <p15:guide id="31" orient="horz" pos="2568" userDrawn="1">
          <p15:clr>
            <a:srgbClr val="A4A3A4"/>
          </p15:clr>
        </p15:guide>
        <p15:guide id="32" orient="horz" pos="2090" userDrawn="1">
          <p15:clr>
            <a:srgbClr val="A4A3A4"/>
          </p15:clr>
        </p15:guide>
        <p15:guide id="33" orient="horz" pos="223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En bild som visar himmel, byggnad, torn, pylon&#10;&#10;Automatiskt genererad beskrivning">
            <a:extLst>
              <a:ext uri="{FF2B5EF4-FFF2-40B4-BE49-F238E27FC236}">
                <a16:creationId xmlns:a16="http://schemas.microsoft.com/office/drawing/2014/main" id="{31ABA30B-C8FD-8983-6267-39F3FF5103E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r="3550"/>
          <a:stretch>
            <a:fillRect/>
          </a:stretch>
        </p:blipFill>
        <p:spPr/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DFF22E6-FB08-996B-D1E2-89C4D269B6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1597" y="991379"/>
            <a:ext cx="4818271" cy="2506423"/>
          </a:xfrm>
          <a:solidFill>
            <a:srgbClr val="AAAAAA">
              <a:alpha val="80000"/>
            </a:srgbClr>
          </a:solidFill>
        </p:spPr>
        <p:txBody>
          <a:bodyPr anchor="ctr"/>
          <a:lstStyle/>
          <a:p>
            <a:pPr marL="252000"/>
            <a:r>
              <a:rPr lang="sv-SE" dirty="0">
                <a:solidFill>
                  <a:sysClr val="windowText" lastClr="000000"/>
                </a:solidFill>
              </a:rPr>
              <a:t>Energi i Bergtäkter</a:t>
            </a:r>
          </a:p>
          <a:p>
            <a:pPr marL="252000" lvl="1"/>
            <a:r>
              <a:rPr lang="sv-SE" dirty="0">
                <a:solidFill>
                  <a:sysClr val="windowText" lastClr="000000"/>
                </a:solidFill>
              </a:rPr>
              <a:t>Kristoffer Hofling, NCC Industry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CA5E5DA-1774-ABF2-CC14-502DC0B57A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Foto: Svenska Kraftnät</a:t>
            </a:r>
          </a:p>
        </p:txBody>
      </p:sp>
    </p:spTree>
    <p:extLst>
      <p:ext uri="{BB962C8B-B14F-4D97-AF65-F5344CB8AC3E}">
        <p14:creationId xmlns:p14="http://schemas.microsoft.com/office/powerpoint/2010/main" val="53651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bild 9" descr="En bild som visar klädsel, person, fotbeklädnader, person&#10;&#10;Automatiskt genererad beskrivning">
            <a:extLst>
              <a:ext uri="{FF2B5EF4-FFF2-40B4-BE49-F238E27FC236}">
                <a16:creationId xmlns:a16="http://schemas.microsoft.com/office/drawing/2014/main" id="{7CC9F87B-7304-2891-4D2E-41CE54352A1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8" r="16572"/>
          <a:stretch/>
        </p:blipFill>
        <p:spPr>
          <a:xfrm>
            <a:off x="4556863" y="2"/>
            <a:ext cx="7642225" cy="6857999"/>
          </a:xfr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CEEF5F4D-0813-2751-0725-8E27835D5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400" y="518400"/>
            <a:ext cx="3742270" cy="2029856"/>
          </a:xfrm>
        </p:spPr>
        <p:txBody>
          <a:bodyPr/>
          <a:lstStyle/>
          <a:p>
            <a:r>
              <a:rPr lang="sv-SE" dirty="0"/>
              <a:t>Energi i Bergtäkter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1D79D84-7850-67A2-1E8E-B89C63F6A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400" y="2459679"/>
            <a:ext cx="3742270" cy="150050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Vad gör vi just nu?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Vad behöver vi göra framåt?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75DE313-5C0B-46C4-4E9A-CCFCDF666C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874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En bild som visar utomhus, himmel, skärmbild, mark&#10;&#10;Automatiskt genererad beskrivning">
            <a:extLst>
              <a:ext uri="{FF2B5EF4-FFF2-40B4-BE49-F238E27FC236}">
                <a16:creationId xmlns:a16="http://schemas.microsoft.com/office/drawing/2014/main" id="{2A2E05DF-AB2F-49EB-8DF2-E2FC208D21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5" t="2508" r="2132" b="8821"/>
          <a:stretch/>
        </p:blipFill>
        <p:spPr>
          <a:xfrm>
            <a:off x="6212778" y="2"/>
            <a:ext cx="5984875" cy="685799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906CF-4433-0B64-7D8E-A575D85C70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Branschen driver genom SBMI ett projekt i samarbete med NCC i Barkarby. </a:t>
            </a:r>
          </a:p>
          <a:p>
            <a:r>
              <a:rPr lang="sv-SE" dirty="0"/>
              <a:t>Syftet är att testa hur ett större Li-jon batteri kan sänka startströmmen och även reducera effektpendlingar genom att stabilisera nätspänningen.</a:t>
            </a:r>
          </a:p>
          <a:p>
            <a:r>
              <a:rPr lang="sv-SE" dirty="0"/>
              <a:t>Projektet har blivit försenat </a:t>
            </a:r>
            <a:r>
              <a:rPr lang="sv-SE" dirty="0" err="1"/>
              <a:t>pga</a:t>
            </a:r>
            <a:r>
              <a:rPr lang="sv-SE" dirty="0"/>
              <a:t> av batteri-leverantören (rekonstruktion pågår). Testerna den 25 april är framflyttade. </a:t>
            </a:r>
          </a:p>
          <a:p>
            <a:r>
              <a:rPr lang="sv-SE" dirty="0"/>
              <a:t>Möjligen kan andra leverantörer komma att bli aktuella?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BBC46-8831-82BE-B9DA-D3363F30DE1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1F20A1-6F1C-C998-4839-8BA902EED3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Batteritest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Barkarby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4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En bild som visar utomhus, himmel, träd, Luftburen kraftledning&#10;&#10;Automatiskt genererad beskrivning">
            <a:extLst>
              <a:ext uri="{FF2B5EF4-FFF2-40B4-BE49-F238E27FC236}">
                <a16:creationId xmlns:a16="http://schemas.microsoft.com/office/drawing/2014/main" id="{920B3C31-90DE-A4DB-DD6E-771A56AAA6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100" r="14960" b="4520"/>
          <a:stretch/>
        </p:blipFill>
        <p:spPr>
          <a:xfrm>
            <a:off x="6212778" y="2"/>
            <a:ext cx="5984875" cy="6857999"/>
          </a:xfr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549748F-44C7-65F3-80B1-565F6F8101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Analyser visar att elbehovet kan komma att öka till 280 TWh redan 2035. Dubbel elförbrukning mot dagsläget!</a:t>
            </a:r>
          </a:p>
          <a:p>
            <a:pPr marL="0" indent="0">
              <a:buNone/>
            </a:pPr>
            <a:r>
              <a:rPr lang="sv-SE" dirty="0"/>
              <a:t>Elnätskapaciteten finns i regel i våra befintliga elnät vad gäller energi-försörjningen, men inte alltid för effektbehovet. </a:t>
            </a:r>
          </a:p>
          <a:p>
            <a:pPr marL="0" indent="0">
              <a:buNone/>
            </a:pPr>
            <a:r>
              <a:rPr lang="sv-SE" dirty="0"/>
              <a:t>En konkross som vid normaldrift kan behöva  upp mot 400-500 A, drar under den 5 sek långa starten en toppström om 1800 A. </a:t>
            </a:r>
          </a:p>
          <a:p>
            <a:pPr marL="0" indent="0">
              <a:buNone/>
            </a:pPr>
            <a:r>
              <a:rPr lang="sv-SE" b="1" dirty="0"/>
              <a:t>Att begränsa startströmmar är av stort intresse för både täktägare och nätbolag.</a:t>
            </a:r>
          </a:p>
          <a:p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81D98B8C-1889-B89E-EC3D-4933ADADF5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649EA8-6BC9-7BC5-1261-62F9954598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 dirty="0"/>
              <a:t>Varför begränsa startströmmen?</a:t>
            </a:r>
          </a:p>
        </p:txBody>
      </p:sp>
    </p:spTree>
    <p:extLst>
      <p:ext uri="{BB962C8B-B14F-4D97-AF65-F5344CB8AC3E}">
        <p14:creationId xmlns:p14="http://schemas.microsoft.com/office/powerpoint/2010/main" val="242574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E181ECFB-0BB4-5F5D-53B8-1D184CB555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 dirty="0"/>
              <a:t>Batteritest i Barkarby</a:t>
            </a:r>
          </a:p>
        </p:txBody>
      </p:sp>
      <p:pic>
        <p:nvPicPr>
          <p:cNvPr id="23" name="Bildobjekt 22" descr="En bild som visar skärmbild, linje, Graf, text&#10;&#10;Automatiskt genererad beskrivning">
            <a:extLst>
              <a:ext uri="{FF2B5EF4-FFF2-40B4-BE49-F238E27FC236}">
                <a16:creationId xmlns:a16="http://schemas.microsoft.com/office/drawing/2014/main" id="{7EDF8DF4-EFEE-4BC9-CF24-40CA1D4F9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1" y="1883341"/>
            <a:ext cx="5643667" cy="3955390"/>
          </a:xfrm>
          <a:prstGeom prst="rect">
            <a:avLst/>
          </a:prstGeom>
        </p:spPr>
      </p:pic>
      <p:pic>
        <p:nvPicPr>
          <p:cNvPr id="25" name="Bildobjekt 24" descr="En bild som visar linje, skärmbild, Graf, Parallell&#10;&#10;Automatiskt genererad beskrivning">
            <a:extLst>
              <a:ext uri="{FF2B5EF4-FFF2-40B4-BE49-F238E27FC236}">
                <a16:creationId xmlns:a16="http://schemas.microsoft.com/office/drawing/2014/main" id="{76B2D462-1B8B-6956-5D63-7673293F6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29" y="1883341"/>
            <a:ext cx="6158678" cy="395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tshållare för bild 11" descr="En bild som visar utomhus, himmel, mark, fordon&#10;&#10;Automatiskt genererad beskrivning">
            <a:extLst>
              <a:ext uri="{FF2B5EF4-FFF2-40B4-BE49-F238E27FC236}">
                <a16:creationId xmlns:a16="http://schemas.microsoft.com/office/drawing/2014/main" id="{117B16F6-D786-E20B-E22C-FD96206AE8B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" r="708"/>
          <a:stretch>
            <a:fillRect/>
          </a:stretch>
        </p:blipFill>
        <p:spPr/>
      </p:pic>
      <p:pic>
        <p:nvPicPr>
          <p:cNvPr id="10" name="Platshållare för bild 9" descr="En bild som visar hjul, däck, fordon, Landfordon&#10;&#10;Automatiskt genererad beskrivning">
            <a:extLst>
              <a:ext uri="{FF2B5EF4-FFF2-40B4-BE49-F238E27FC236}">
                <a16:creationId xmlns:a16="http://schemas.microsoft.com/office/drawing/2014/main" id="{30E9C36C-E226-FBDC-5E81-D50038DF481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r="5004"/>
          <a:stretch>
            <a:fillRect/>
          </a:stretch>
        </p:blipFill>
        <p:spPr/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FE97FBF-DEBD-0CAD-EA52-2A102F54F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Fortsätt vår resa mot elektrifiering!</a:t>
            </a:r>
          </a:p>
          <a:p>
            <a:r>
              <a:rPr lang="sv-SE" dirty="0"/>
              <a:t>Nästa steg i vår verksamhet bör vara de gula maskinerna och transport till kund.</a:t>
            </a:r>
          </a:p>
          <a:p>
            <a:r>
              <a:rPr lang="sv-SE" dirty="0"/>
              <a:t>Vilken teknik kommer ”vinna”?</a:t>
            </a:r>
          </a:p>
          <a:p>
            <a:pPr lvl="1"/>
            <a:r>
              <a:rPr lang="sv-SE" dirty="0"/>
              <a:t>Batteri</a:t>
            </a:r>
          </a:p>
          <a:p>
            <a:pPr lvl="1"/>
            <a:r>
              <a:rPr lang="sv-SE" dirty="0"/>
              <a:t>Vätgas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98BE1DA0-07B4-52E4-ADE4-1043AC985D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AE447A8-1E2F-AC6E-521F-2F38D8AA26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4937C50-72CE-74E0-6222-C462296F7B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 dirty="0"/>
              <a:t>Vad behöver vi göra framåt?</a:t>
            </a:r>
          </a:p>
        </p:txBody>
      </p:sp>
      <p:pic>
        <p:nvPicPr>
          <p:cNvPr id="14" name="Bildobjekt 13" descr="En bild som visar Skyddskläder med god synbarhet, arbetskläder, Arbetare, utomhus&#10;&#10;Automatiskt genererad beskrivning">
            <a:extLst>
              <a:ext uri="{FF2B5EF4-FFF2-40B4-BE49-F238E27FC236}">
                <a16:creationId xmlns:a16="http://schemas.microsoft.com/office/drawing/2014/main" id="{977BA7D4-7658-D276-6A47-93E1428907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06"/>
          <a:stretch/>
        </p:blipFill>
        <p:spPr>
          <a:xfrm>
            <a:off x="9262295" y="3466799"/>
            <a:ext cx="3230961" cy="345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7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bild 10" descr="En bild som visar fordon, hjul, transport, utomhus&#10;&#10;Automatiskt genererad beskrivning">
            <a:extLst>
              <a:ext uri="{FF2B5EF4-FFF2-40B4-BE49-F238E27FC236}">
                <a16:creationId xmlns:a16="http://schemas.microsoft.com/office/drawing/2014/main" id="{93A1B2BD-9315-5AC6-5DF1-35012C0553E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7" b="7207"/>
          <a:stretch>
            <a:fillRect/>
          </a:stretch>
        </p:blipFill>
        <p:spPr/>
      </p:pic>
      <p:pic>
        <p:nvPicPr>
          <p:cNvPr id="9" name="Platshållare för bild 8" descr="En bild som visar fordon, väg, utomhus, Landfordon&#10;&#10;Automatiskt genererad beskrivning">
            <a:extLst>
              <a:ext uri="{FF2B5EF4-FFF2-40B4-BE49-F238E27FC236}">
                <a16:creationId xmlns:a16="http://schemas.microsoft.com/office/drawing/2014/main" id="{54FF264F-7FB9-C417-3B0D-BD16D722DF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" r="690"/>
          <a:stretch>
            <a:fillRect/>
          </a:stretch>
        </p:blipFill>
        <p:spPr/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5E7B350-44E4-B47F-E81B-5F39026F6E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Oavsett energibärare kommer infrastrukturen vara kritisk</a:t>
            </a:r>
          </a:p>
          <a:p>
            <a:pPr lvl="1"/>
            <a:r>
              <a:rPr lang="sv-SE" dirty="0"/>
              <a:t>Elnätet</a:t>
            </a:r>
          </a:p>
          <a:p>
            <a:pPr lvl="1"/>
            <a:r>
              <a:rPr lang="sv-SE" dirty="0"/>
              <a:t>Laddstationer</a:t>
            </a:r>
          </a:p>
          <a:p>
            <a:pPr lvl="1"/>
            <a:r>
              <a:rPr lang="sv-SE" dirty="0"/>
              <a:t>Batteribytesstationer</a:t>
            </a:r>
          </a:p>
          <a:p>
            <a:pPr lvl="1"/>
            <a:r>
              <a:rPr lang="sv-SE" dirty="0"/>
              <a:t>Tankstationer för vätgas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8118E4D-1836-98D0-DB14-914F172E49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3BAF11C-2D58-9025-1B19-7D185FB34B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A76FC8F2-8DBE-02DE-3C3B-140B77C4E8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v-SE" dirty="0"/>
              <a:t>Vad behöver vi göra framåt?</a:t>
            </a:r>
          </a:p>
        </p:txBody>
      </p:sp>
    </p:spTree>
    <p:extLst>
      <p:ext uri="{BB962C8B-B14F-4D97-AF65-F5344CB8AC3E}">
        <p14:creationId xmlns:p14="http://schemas.microsoft.com/office/powerpoint/2010/main" val="309170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tshållare för bild 12" descr="En bild som visar klädsel, himmel, Skyddshjälm, utomhus&#10;&#10;Automatiskt genererad beskrivning">
            <a:extLst>
              <a:ext uri="{FF2B5EF4-FFF2-40B4-BE49-F238E27FC236}">
                <a16:creationId xmlns:a16="http://schemas.microsoft.com/office/drawing/2014/main" id="{D2042DDB-A81B-B60B-1D44-75E02D83824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1" b="5131"/>
          <a:stretch>
            <a:fillRect/>
          </a:stretch>
        </p:blipFill>
        <p:spPr/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9B95DE0C-6E07-A780-DE41-F6494AE6E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Tack för att ni lyssnade!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42ACEDBB-D080-2D17-AF61-E1BB86A5DE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A4953EF4-8FF1-0153-68B5-D48DEF20BC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156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8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CC Powerpoint template">
  <a:themeElements>
    <a:clrScheme name="NCC">
      <a:dk1>
        <a:srgbClr val="000000"/>
      </a:dk1>
      <a:lt1>
        <a:srgbClr val="FFFFFF"/>
      </a:lt1>
      <a:dk2>
        <a:srgbClr val="000000"/>
      </a:dk2>
      <a:lt2>
        <a:srgbClr val="E2E3E4"/>
      </a:lt2>
      <a:accent1>
        <a:srgbClr val="002766"/>
      </a:accent1>
      <a:accent2>
        <a:srgbClr val="0063FF"/>
      </a:accent2>
      <a:accent3>
        <a:srgbClr val="8FCDFF"/>
      </a:accent3>
      <a:accent4>
        <a:srgbClr val="EFE2AB"/>
      </a:accent4>
      <a:accent5>
        <a:srgbClr val="868786"/>
      </a:accent5>
      <a:accent6>
        <a:srgbClr val="AAAAAA"/>
      </a:accent6>
      <a:hlink>
        <a:srgbClr val="0063FF"/>
      </a:hlink>
      <a:folHlink>
        <a:srgbClr val="0063FF"/>
      </a:folHlink>
    </a:clrScheme>
    <a:fontScheme name="N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108000" tIns="108000" rIns="108000" bIns="108000" rtlCol="0" anchor="ctr"/>
      <a:lstStyle>
        <a:defPPr algn="ctr">
          <a:spcBef>
            <a:spcPts val="400"/>
          </a:spcBef>
          <a:spcAft>
            <a:spcPts val="400"/>
          </a:spcAft>
          <a:defRPr spc="4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00"/>
          </a:spcBef>
          <a:spcAft>
            <a:spcPts val="400"/>
          </a:spcAft>
          <a:defRPr sz="2000" spc="40" dirty="0" err="1" smtClean="0"/>
        </a:defPPr>
      </a:lstStyle>
    </a:txDef>
  </a:objectDefaults>
  <a:extraClrSchemeLst/>
  <a:custClrLst>
    <a:custClr name="Dark blue">
      <a:srgbClr val="18173C"/>
    </a:custClr>
    <a:custClr name="Middle blue">
      <a:srgbClr val="0606CC"/>
    </a:custClr>
    <a:custClr name="Green">
      <a:srgbClr val="ACF893"/>
    </a:custClr>
    <a:custClr name="Orange">
      <a:srgbClr val="FE7E55"/>
    </a:custClr>
    <a:custClr name="Yellow">
      <a:srgbClr val="F0FF64"/>
    </a:custClr>
  </a:custClrLst>
  <a:extLst>
    <a:ext uri="{05A4C25C-085E-4340-85A3-A5531E510DB2}">
      <thm15:themeFamily xmlns:thm15="http://schemas.microsoft.com/office/thememl/2012/main" name="Presentation4" id="{80E55F3E-4963-4942-9950-46716A556022}" vid="{2435CDDB-BBEF-2D4C-A01B-B58C3897AF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0727E11-0440-7842-A928-D0F315053A3D}">
  <we:reference id="wa104178141" version="4.3.3.0" store="sv-SE" storeType="OMEX"/>
  <we:alternateReferences>
    <we:reference id="WA104178141" version="4.3.3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DCE1E63D9DBB4BBF77575DAC9CEA7D" ma:contentTypeVersion="15" ma:contentTypeDescription="Skapa ett nytt dokument." ma:contentTypeScope="" ma:versionID="6eb8b1100423d93de7ec7e9835e8b23f">
  <xsd:schema xmlns:xsd="http://www.w3.org/2001/XMLSchema" xmlns:xs="http://www.w3.org/2001/XMLSchema" xmlns:p="http://schemas.microsoft.com/office/2006/metadata/properties" xmlns:ns2="29cde85b-4909-46eb-b26e-e1a5bd05719f" xmlns:ns3="13b80021-e10b-47f7-8fe9-f1254ba8d683" targetNamespace="http://schemas.microsoft.com/office/2006/metadata/properties" ma:root="true" ma:fieldsID="3ddd84c02d1908ba77a4d155282042db" ns2:_="" ns3:_="">
    <xsd:import namespace="29cde85b-4909-46eb-b26e-e1a5bd05719f"/>
    <xsd:import namespace="13b80021-e10b-47f7-8fe9-f1254ba8d6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de85b-4909-46eb-b26e-e1a5bd0571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346dfa3c-b651-4bbc-9963-d4a08547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80021-e10b-47f7-8fe9-f1254ba8d6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796674b9-5df7-4726-82ba-f53c3b1c46c9}" ma:internalName="TaxCatchAll" ma:showField="CatchAllData" ma:web="13b80021-e10b-47f7-8fe9-f1254ba8d6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9cde85b-4909-46eb-b26e-e1a5bd05719f">
      <Terms xmlns="http://schemas.microsoft.com/office/infopath/2007/PartnerControls"/>
    </lcf76f155ced4ddcb4097134ff3c332f>
    <TaxCatchAll xmlns="13b80021-e10b-47f7-8fe9-f1254ba8d68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BF37F0-DE21-4081-92DE-87F24607C3A2}"/>
</file>

<file path=customXml/itemProps2.xml><?xml version="1.0" encoding="utf-8"?>
<ds:datastoreItem xmlns:ds="http://schemas.openxmlformats.org/officeDocument/2006/customXml" ds:itemID="{EB3CEB35-E728-4748-A28C-FCDBB0AD12FB}">
  <ds:schemaRefs>
    <ds:schemaRef ds:uri="http://schemas.microsoft.com/office/2006/metadata/properties"/>
    <ds:schemaRef ds:uri="http://schemas.microsoft.com/office/infopath/2007/PartnerControls"/>
    <ds:schemaRef ds:uri="30a975db-71d0-453a-8934-7e7de9c71636"/>
  </ds:schemaRefs>
</ds:datastoreItem>
</file>

<file path=customXml/itemProps3.xml><?xml version="1.0" encoding="utf-8"?>
<ds:datastoreItem xmlns:ds="http://schemas.openxmlformats.org/officeDocument/2006/customXml" ds:itemID="{2B3C773B-9D1A-4835-AF14-C0AD669762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NCC General EN</Template>
  <TotalTime>358</TotalTime>
  <Words>655</Words>
  <Application>Microsoft Office PowerPoint</Application>
  <PresentationFormat>Bredbild</PresentationFormat>
  <Paragraphs>62</Paragraphs>
  <Slides>9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3" baseType="lpstr">
      <vt:lpstr>Arial</vt:lpstr>
      <vt:lpstr>Calibri</vt:lpstr>
      <vt:lpstr>System Font Regular</vt:lpstr>
      <vt:lpstr>NCC Powerpoint template</vt:lpstr>
      <vt:lpstr>PowerPoint-presentation</vt:lpstr>
      <vt:lpstr>Energi i Bergtäkter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Tack för att ni lyssnade!</vt:lpstr>
      <vt:lpstr>PowerPoint-presentation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Hofling Kristoffer</dc:creator>
  <cp:lastModifiedBy>Hofling Kristoffer</cp:lastModifiedBy>
  <cp:revision>1</cp:revision>
  <dcterms:created xsi:type="dcterms:W3CDTF">2024-04-03T06:17:18Z</dcterms:created>
  <dcterms:modified xsi:type="dcterms:W3CDTF">2024-04-04T06:50:31Z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0x010100A2F6E88882398D4F9A5C8D2A110E0E77</vt:lpwstr>
  </property>
  <property fmtid="{D5CDD505-2E9C-101B-9397-08002B2CF9AE}" pid="3" name="MSIP_Label_f87c0020-7004-4ade-9b63-2307ef9bd13a_Enabled">
    <vt:lpwstr>true</vt:lpwstr>
  </property>
  <property fmtid="{D5CDD505-2E9C-101B-9397-08002B2CF9AE}" pid="4" name="MSIP_Label_f87c0020-7004-4ade-9b63-2307ef9bd13a_SetDate">
    <vt:lpwstr>2024-04-03T07:07:33Z</vt:lpwstr>
  </property>
  <property fmtid="{D5CDD505-2E9C-101B-9397-08002B2CF9AE}" pid="5" name="MSIP_Label_f87c0020-7004-4ade-9b63-2307ef9bd13a_Method">
    <vt:lpwstr>Privileged</vt:lpwstr>
  </property>
  <property fmtid="{D5CDD505-2E9C-101B-9397-08002B2CF9AE}" pid="6" name="MSIP_Label_f87c0020-7004-4ade-9b63-2307ef9bd13a_Name">
    <vt:lpwstr>NCC Company Open-Public #OP</vt:lpwstr>
  </property>
  <property fmtid="{D5CDD505-2E9C-101B-9397-08002B2CF9AE}" pid="7" name="MSIP_Label_f87c0020-7004-4ade-9b63-2307ef9bd13a_SiteId">
    <vt:lpwstr>d04499d5-2857-4e28-9177-6e949859db83</vt:lpwstr>
  </property>
  <property fmtid="{D5CDD505-2E9C-101B-9397-08002B2CF9AE}" pid="8" name="MSIP_Label_f87c0020-7004-4ade-9b63-2307ef9bd13a_ActionId">
    <vt:lpwstr>b0282c27-6353-4bdb-b7f0-a12dbe501894</vt:lpwstr>
  </property>
  <property fmtid="{D5CDD505-2E9C-101B-9397-08002B2CF9AE}" pid="9" name="MSIP_Label_f87c0020-7004-4ade-9b63-2307ef9bd13a_ContentBits">
    <vt:lpwstr>2</vt:lpwstr>
  </property>
  <property fmtid="{D5CDD505-2E9C-101B-9397-08002B2CF9AE}" pid="10" name="ClassificationContentMarkingFooterLocations">
    <vt:lpwstr>NCC Powerpoint template:5</vt:lpwstr>
  </property>
  <property fmtid="{D5CDD505-2E9C-101B-9397-08002B2CF9AE}" pid="11" name="ClassificationContentMarkingFooterText">
    <vt:lpwstr>NCC Company Open - Public</vt:lpwstr>
  </property>
</Properties>
</file>