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7" r:id="rId4"/>
    <p:sldId id="263" r:id="rId5"/>
    <p:sldId id="259" r:id="rId6"/>
    <p:sldId id="261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7DFFD3-293D-0A43-823D-334F0C92C56E}" v="14" dt="2024-04-09T06:12:50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8"/>
    <p:restoredTop sz="94720"/>
  </p:normalViewPr>
  <p:slideViewPr>
    <p:cSldViewPr snapToGrid="0">
      <p:cViewPr>
        <p:scale>
          <a:sx n="219" d="100"/>
          <a:sy n="219" d="100"/>
        </p:scale>
        <p:origin x="-9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ina Rautio" userId="8fe1c3a6-90fb-4b9f-84bd-f76492b99485" providerId="ADAL" clId="{937DFFD3-293D-0A43-823D-334F0C92C56E}"/>
    <pc:docChg chg="undo redo custSel addSld delSld modSld sldOrd">
      <pc:chgData name="Paulina Rautio" userId="8fe1c3a6-90fb-4b9f-84bd-f76492b99485" providerId="ADAL" clId="{937DFFD3-293D-0A43-823D-334F0C92C56E}" dt="2024-04-09T06:18:28.695" v="662" actId="20577"/>
      <pc:docMkLst>
        <pc:docMk/>
      </pc:docMkLst>
      <pc:sldChg chg="modSp mod">
        <pc:chgData name="Paulina Rautio" userId="8fe1c3a6-90fb-4b9f-84bd-f76492b99485" providerId="ADAL" clId="{937DFFD3-293D-0A43-823D-334F0C92C56E}" dt="2024-04-09T06:18:28.695" v="662" actId="20577"/>
        <pc:sldMkLst>
          <pc:docMk/>
          <pc:sldMk cId="636639901" sldId="256"/>
        </pc:sldMkLst>
        <pc:spChg chg="mod">
          <ac:chgData name="Paulina Rautio" userId="8fe1c3a6-90fb-4b9f-84bd-f76492b99485" providerId="ADAL" clId="{937DFFD3-293D-0A43-823D-334F0C92C56E}" dt="2024-04-09T06:18:28.695" v="662" actId="20577"/>
          <ac:spMkLst>
            <pc:docMk/>
            <pc:sldMk cId="636639901" sldId="256"/>
            <ac:spMk id="2" creationId="{EA91752C-4C27-99DD-350A-792F9128D9F8}"/>
          </ac:spMkLst>
        </pc:spChg>
        <pc:spChg chg="mod">
          <ac:chgData name="Paulina Rautio" userId="8fe1c3a6-90fb-4b9f-84bd-f76492b99485" providerId="ADAL" clId="{937DFFD3-293D-0A43-823D-334F0C92C56E}" dt="2024-04-09T06:07:00.830" v="627" actId="207"/>
          <ac:spMkLst>
            <pc:docMk/>
            <pc:sldMk cId="636639901" sldId="256"/>
            <ac:spMk id="3" creationId="{CA66EB00-2ADB-C473-DF63-A8B4DBB0EAF3}"/>
          </ac:spMkLst>
        </pc:spChg>
      </pc:sldChg>
      <pc:sldChg chg="modSp mod ord">
        <pc:chgData name="Paulina Rautio" userId="8fe1c3a6-90fb-4b9f-84bd-f76492b99485" providerId="ADAL" clId="{937DFFD3-293D-0A43-823D-334F0C92C56E}" dt="2024-04-09T06:14:35.426" v="656" actId="20577"/>
        <pc:sldMkLst>
          <pc:docMk/>
          <pc:sldMk cId="1256599787" sldId="257"/>
        </pc:sldMkLst>
        <pc:spChg chg="mod">
          <ac:chgData name="Paulina Rautio" userId="8fe1c3a6-90fb-4b9f-84bd-f76492b99485" providerId="ADAL" clId="{937DFFD3-293D-0A43-823D-334F0C92C56E}" dt="2024-04-09T06:14:35.426" v="656" actId="20577"/>
          <ac:spMkLst>
            <pc:docMk/>
            <pc:sldMk cId="1256599787" sldId="257"/>
            <ac:spMk id="3" creationId="{52680BF5-5C65-EA3D-63D5-AAF39AA36CE4}"/>
          </ac:spMkLst>
        </pc:spChg>
      </pc:sldChg>
      <pc:sldChg chg="addSp delSp modSp mod ord modClrScheme chgLayout">
        <pc:chgData name="Paulina Rautio" userId="8fe1c3a6-90fb-4b9f-84bd-f76492b99485" providerId="ADAL" clId="{937DFFD3-293D-0A43-823D-334F0C92C56E}" dt="2024-04-09T06:13:00.049" v="649" actId="2085"/>
        <pc:sldMkLst>
          <pc:docMk/>
          <pc:sldMk cId="3088168978" sldId="258"/>
        </pc:sldMkLst>
        <pc:spChg chg="mod ord">
          <ac:chgData name="Paulina Rautio" userId="8fe1c3a6-90fb-4b9f-84bd-f76492b99485" providerId="ADAL" clId="{937DFFD3-293D-0A43-823D-334F0C92C56E}" dt="2024-04-08T16:47:54.523" v="217" actId="700"/>
          <ac:spMkLst>
            <pc:docMk/>
            <pc:sldMk cId="3088168978" sldId="258"/>
            <ac:spMk id="2" creationId="{7CCFB365-803E-E27C-55B7-DC08B3761FA1}"/>
          </ac:spMkLst>
        </pc:spChg>
        <pc:spChg chg="mod ord">
          <ac:chgData name="Paulina Rautio" userId="8fe1c3a6-90fb-4b9f-84bd-f76492b99485" providerId="ADAL" clId="{937DFFD3-293D-0A43-823D-334F0C92C56E}" dt="2024-04-09T06:13:00.049" v="649" actId="2085"/>
          <ac:spMkLst>
            <pc:docMk/>
            <pc:sldMk cId="3088168978" sldId="258"/>
            <ac:spMk id="3" creationId="{52680BF5-5C65-EA3D-63D5-AAF39AA36CE4}"/>
          </ac:spMkLst>
        </pc:spChg>
        <pc:spChg chg="add del mod ord">
          <ac:chgData name="Paulina Rautio" userId="8fe1c3a6-90fb-4b9f-84bd-f76492b99485" providerId="ADAL" clId="{937DFFD3-293D-0A43-823D-334F0C92C56E}" dt="2024-04-08T16:48:22.811" v="220"/>
          <ac:spMkLst>
            <pc:docMk/>
            <pc:sldMk cId="3088168978" sldId="258"/>
            <ac:spMk id="8" creationId="{1A4A4963-1818-BD88-1154-0F50A34E4872}"/>
          </ac:spMkLst>
        </pc:spChg>
        <pc:picChg chg="add mod">
          <ac:chgData name="Paulina Rautio" userId="8fe1c3a6-90fb-4b9f-84bd-f76492b99485" providerId="ADAL" clId="{937DFFD3-293D-0A43-823D-334F0C92C56E}" dt="2024-04-08T16:48:24.476" v="222" actId="962"/>
          <ac:picMkLst>
            <pc:docMk/>
            <pc:sldMk cId="3088168978" sldId="258"/>
            <ac:picMk id="10" creationId="{CED9C031-13F2-C662-DB2B-E2319F233407}"/>
          </ac:picMkLst>
        </pc:picChg>
      </pc:sldChg>
      <pc:sldChg chg="modSp mod">
        <pc:chgData name="Paulina Rautio" userId="8fe1c3a6-90fb-4b9f-84bd-f76492b99485" providerId="ADAL" clId="{937DFFD3-293D-0A43-823D-334F0C92C56E}" dt="2024-04-09T06:13:26.667" v="652" actId="2085"/>
        <pc:sldMkLst>
          <pc:docMk/>
          <pc:sldMk cId="3581047588" sldId="259"/>
        </pc:sldMkLst>
        <pc:spChg chg="mod">
          <ac:chgData name="Paulina Rautio" userId="8fe1c3a6-90fb-4b9f-84bd-f76492b99485" providerId="ADAL" clId="{937DFFD3-293D-0A43-823D-334F0C92C56E}" dt="2024-04-09T06:06:08.680" v="624" actId="20577"/>
          <ac:spMkLst>
            <pc:docMk/>
            <pc:sldMk cId="3581047588" sldId="259"/>
            <ac:spMk id="2" creationId="{7CCFB365-803E-E27C-55B7-DC08B3761FA1}"/>
          </ac:spMkLst>
        </pc:spChg>
        <pc:spChg chg="mod">
          <ac:chgData name="Paulina Rautio" userId="8fe1c3a6-90fb-4b9f-84bd-f76492b99485" providerId="ADAL" clId="{937DFFD3-293D-0A43-823D-334F0C92C56E}" dt="2024-04-09T06:13:26.667" v="652" actId="2085"/>
          <ac:spMkLst>
            <pc:docMk/>
            <pc:sldMk cId="3581047588" sldId="259"/>
            <ac:spMk id="3" creationId="{52680BF5-5C65-EA3D-63D5-AAF39AA36CE4}"/>
          </ac:spMkLst>
        </pc:spChg>
      </pc:sldChg>
      <pc:sldChg chg="addSp delSp modSp mod modClrScheme chgLayout">
        <pc:chgData name="Paulina Rautio" userId="8fe1c3a6-90fb-4b9f-84bd-f76492b99485" providerId="ADAL" clId="{937DFFD3-293D-0A43-823D-334F0C92C56E}" dt="2024-04-09T06:13:32.335" v="653" actId="2085"/>
        <pc:sldMkLst>
          <pc:docMk/>
          <pc:sldMk cId="3722743322" sldId="261"/>
        </pc:sldMkLst>
        <pc:spChg chg="mod ord">
          <ac:chgData name="Paulina Rautio" userId="8fe1c3a6-90fb-4b9f-84bd-f76492b99485" providerId="ADAL" clId="{937DFFD3-293D-0A43-823D-334F0C92C56E}" dt="2024-04-08T17:04:31.327" v="279" actId="700"/>
          <ac:spMkLst>
            <pc:docMk/>
            <pc:sldMk cId="3722743322" sldId="261"/>
            <ac:spMk id="2" creationId="{7CCFB365-803E-E27C-55B7-DC08B3761FA1}"/>
          </ac:spMkLst>
        </pc:spChg>
        <pc:spChg chg="mod ord">
          <ac:chgData name="Paulina Rautio" userId="8fe1c3a6-90fb-4b9f-84bd-f76492b99485" providerId="ADAL" clId="{937DFFD3-293D-0A43-823D-334F0C92C56E}" dt="2024-04-09T06:13:32.335" v="653" actId="2085"/>
          <ac:spMkLst>
            <pc:docMk/>
            <pc:sldMk cId="3722743322" sldId="261"/>
            <ac:spMk id="3" creationId="{52680BF5-5C65-EA3D-63D5-AAF39AA36CE4}"/>
          </ac:spMkLst>
        </pc:spChg>
        <pc:spChg chg="add del mod ord">
          <ac:chgData name="Paulina Rautio" userId="8fe1c3a6-90fb-4b9f-84bd-f76492b99485" providerId="ADAL" clId="{937DFFD3-293D-0A43-823D-334F0C92C56E}" dt="2024-04-08T17:04:48.970" v="282"/>
          <ac:spMkLst>
            <pc:docMk/>
            <pc:sldMk cId="3722743322" sldId="261"/>
            <ac:spMk id="6" creationId="{E96F71BC-EC81-01C1-12D2-BD957A18E9DC}"/>
          </ac:spMkLst>
        </pc:spChg>
        <pc:picChg chg="add mod">
          <ac:chgData name="Paulina Rautio" userId="8fe1c3a6-90fb-4b9f-84bd-f76492b99485" providerId="ADAL" clId="{937DFFD3-293D-0A43-823D-334F0C92C56E}" dt="2024-04-08T17:05:26.740" v="289" actId="1076"/>
          <ac:picMkLst>
            <pc:docMk/>
            <pc:sldMk cId="3722743322" sldId="261"/>
            <ac:picMk id="8" creationId="{756DA2AB-E4EB-FB91-8592-B4930593702F}"/>
          </ac:picMkLst>
        </pc:picChg>
      </pc:sldChg>
      <pc:sldChg chg="modSp mod">
        <pc:chgData name="Paulina Rautio" userId="8fe1c3a6-90fb-4b9f-84bd-f76492b99485" providerId="ADAL" clId="{937DFFD3-293D-0A43-823D-334F0C92C56E}" dt="2024-04-09T06:13:37.612" v="654" actId="2085"/>
        <pc:sldMkLst>
          <pc:docMk/>
          <pc:sldMk cId="848075495" sldId="262"/>
        </pc:sldMkLst>
        <pc:spChg chg="mod">
          <ac:chgData name="Paulina Rautio" userId="8fe1c3a6-90fb-4b9f-84bd-f76492b99485" providerId="ADAL" clId="{937DFFD3-293D-0A43-823D-334F0C92C56E}" dt="2024-04-08T16:10:54.739" v="14" actId="20577"/>
          <ac:spMkLst>
            <pc:docMk/>
            <pc:sldMk cId="848075495" sldId="262"/>
            <ac:spMk id="2" creationId="{7CCFB365-803E-E27C-55B7-DC08B3761FA1}"/>
          </ac:spMkLst>
        </pc:spChg>
        <pc:spChg chg="mod">
          <ac:chgData name="Paulina Rautio" userId="8fe1c3a6-90fb-4b9f-84bd-f76492b99485" providerId="ADAL" clId="{937DFFD3-293D-0A43-823D-334F0C92C56E}" dt="2024-04-09T06:13:37.612" v="654" actId="2085"/>
          <ac:spMkLst>
            <pc:docMk/>
            <pc:sldMk cId="848075495" sldId="262"/>
            <ac:spMk id="3" creationId="{52680BF5-5C65-EA3D-63D5-AAF39AA36CE4}"/>
          </ac:spMkLst>
        </pc:spChg>
      </pc:sldChg>
      <pc:sldChg chg="addSp delSp modSp add mod modClrScheme chgLayout">
        <pc:chgData name="Paulina Rautio" userId="8fe1c3a6-90fb-4b9f-84bd-f76492b99485" providerId="ADAL" clId="{937DFFD3-293D-0A43-823D-334F0C92C56E}" dt="2024-04-09T06:13:18.015" v="651" actId="2085"/>
        <pc:sldMkLst>
          <pc:docMk/>
          <pc:sldMk cId="1383773544" sldId="263"/>
        </pc:sldMkLst>
        <pc:spChg chg="mod ord">
          <ac:chgData name="Paulina Rautio" userId="8fe1c3a6-90fb-4b9f-84bd-f76492b99485" providerId="ADAL" clId="{937DFFD3-293D-0A43-823D-334F0C92C56E}" dt="2024-04-08T16:56:48.916" v="273" actId="700"/>
          <ac:spMkLst>
            <pc:docMk/>
            <pc:sldMk cId="1383773544" sldId="263"/>
            <ac:spMk id="2" creationId="{7CCFB365-803E-E27C-55B7-DC08B3761FA1}"/>
          </ac:spMkLst>
        </pc:spChg>
        <pc:spChg chg="mod ord">
          <ac:chgData name="Paulina Rautio" userId="8fe1c3a6-90fb-4b9f-84bd-f76492b99485" providerId="ADAL" clId="{937DFFD3-293D-0A43-823D-334F0C92C56E}" dt="2024-04-09T06:13:18.015" v="651" actId="2085"/>
          <ac:spMkLst>
            <pc:docMk/>
            <pc:sldMk cId="1383773544" sldId="263"/>
            <ac:spMk id="3" creationId="{52680BF5-5C65-EA3D-63D5-AAF39AA36CE4}"/>
          </ac:spMkLst>
        </pc:spChg>
        <pc:spChg chg="add del mod ord">
          <ac:chgData name="Paulina Rautio" userId="8fe1c3a6-90fb-4b9f-84bd-f76492b99485" providerId="ADAL" clId="{937DFFD3-293D-0A43-823D-334F0C92C56E}" dt="2024-04-08T16:56:54.656" v="274"/>
          <ac:spMkLst>
            <pc:docMk/>
            <pc:sldMk cId="1383773544" sldId="263"/>
            <ac:spMk id="4" creationId="{0413ECBB-A687-BA3D-828B-D733E0385231}"/>
          </ac:spMkLst>
        </pc:spChg>
        <pc:picChg chg="add mod">
          <ac:chgData name="Paulina Rautio" userId="8fe1c3a6-90fb-4b9f-84bd-f76492b99485" providerId="ADAL" clId="{937DFFD3-293D-0A43-823D-334F0C92C56E}" dt="2024-04-08T16:56:56.129" v="276" actId="962"/>
          <ac:picMkLst>
            <pc:docMk/>
            <pc:sldMk cId="1383773544" sldId="263"/>
            <ac:picMk id="6" creationId="{6F0F8CEF-BC44-D4DB-AB39-E6DB861969DA}"/>
          </ac:picMkLst>
        </pc:picChg>
        <pc:picChg chg="mod">
          <ac:chgData name="Paulina Rautio" userId="8fe1c3a6-90fb-4b9f-84bd-f76492b99485" providerId="ADAL" clId="{937DFFD3-293D-0A43-823D-334F0C92C56E}" dt="2024-04-08T16:57:09.460" v="277" actId="1076"/>
          <ac:picMkLst>
            <pc:docMk/>
            <pc:sldMk cId="1383773544" sldId="263"/>
            <ac:picMk id="11" creationId="{AB6F2CC9-51F8-4AAE-B4F1-094909D870E5}"/>
          </ac:picMkLst>
        </pc:picChg>
      </pc:sldChg>
      <pc:sldChg chg="new del">
        <pc:chgData name="Paulina Rautio" userId="8fe1c3a6-90fb-4b9f-84bd-f76492b99485" providerId="ADAL" clId="{937DFFD3-293D-0A43-823D-334F0C92C56E}" dt="2024-04-08T16:50:54.226" v="224" actId="2696"/>
        <pc:sldMkLst>
          <pc:docMk/>
          <pc:sldMk cId="2306236074" sldId="263"/>
        </pc:sldMkLst>
      </pc:sldChg>
      <pc:sldChg chg="modSp new del mod">
        <pc:chgData name="Paulina Rautio" userId="8fe1c3a6-90fb-4b9f-84bd-f76492b99485" providerId="ADAL" clId="{937DFFD3-293D-0A43-823D-334F0C92C56E}" dt="2024-04-08T16:57:56.867" v="278" actId="2696"/>
        <pc:sldMkLst>
          <pc:docMk/>
          <pc:sldMk cId="67505770" sldId="264"/>
        </pc:sldMkLst>
        <pc:spChg chg="mod">
          <ac:chgData name="Paulina Rautio" userId="8fe1c3a6-90fb-4b9f-84bd-f76492b99485" providerId="ADAL" clId="{937DFFD3-293D-0A43-823D-334F0C92C56E}" dt="2024-04-08T16:56:33.665" v="272"/>
          <ac:spMkLst>
            <pc:docMk/>
            <pc:sldMk cId="67505770" sldId="264"/>
            <ac:spMk id="3" creationId="{BD679D7C-2F85-0C2D-A257-7E7ADEAC5CA8}"/>
          </ac:spMkLst>
        </pc:spChg>
      </pc:sldChg>
      <pc:sldChg chg="addSp delSp modSp add mod modClrScheme chgLayout">
        <pc:chgData name="Paulina Rautio" userId="8fe1c3a6-90fb-4b9f-84bd-f76492b99485" providerId="ADAL" clId="{937DFFD3-293D-0A43-823D-334F0C92C56E}" dt="2024-04-09T06:13:45.849" v="655" actId="2085"/>
        <pc:sldMkLst>
          <pc:docMk/>
          <pc:sldMk cId="428191859" sldId="264"/>
        </pc:sldMkLst>
        <pc:spChg chg="mod ord">
          <ac:chgData name="Paulina Rautio" userId="8fe1c3a6-90fb-4b9f-84bd-f76492b99485" providerId="ADAL" clId="{937DFFD3-293D-0A43-823D-334F0C92C56E}" dt="2024-04-09T06:08:48.301" v="632" actId="700"/>
          <ac:spMkLst>
            <pc:docMk/>
            <pc:sldMk cId="428191859" sldId="264"/>
            <ac:spMk id="2" creationId="{7CCFB365-803E-E27C-55B7-DC08B3761FA1}"/>
          </ac:spMkLst>
        </pc:spChg>
        <pc:spChg chg="mod ord">
          <ac:chgData name="Paulina Rautio" userId="8fe1c3a6-90fb-4b9f-84bd-f76492b99485" providerId="ADAL" clId="{937DFFD3-293D-0A43-823D-334F0C92C56E}" dt="2024-04-09T06:13:45.849" v="655" actId="2085"/>
          <ac:spMkLst>
            <pc:docMk/>
            <pc:sldMk cId="428191859" sldId="264"/>
            <ac:spMk id="3" creationId="{52680BF5-5C65-EA3D-63D5-AAF39AA36CE4}"/>
          </ac:spMkLst>
        </pc:spChg>
        <pc:spChg chg="add del mod ord">
          <ac:chgData name="Paulina Rautio" userId="8fe1c3a6-90fb-4b9f-84bd-f76492b99485" providerId="ADAL" clId="{937DFFD3-293D-0A43-823D-334F0C92C56E}" dt="2024-04-09T06:10:07.211" v="640" actId="931"/>
          <ac:spMkLst>
            <pc:docMk/>
            <pc:sldMk cId="428191859" sldId="264"/>
            <ac:spMk id="4" creationId="{1720DD09-6EB7-6431-9541-BD154426FE31}"/>
          </ac:spMkLst>
        </pc:spChg>
        <pc:spChg chg="add mod">
          <ac:chgData name="Paulina Rautio" userId="8fe1c3a6-90fb-4b9f-84bd-f76492b99485" providerId="ADAL" clId="{937DFFD3-293D-0A43-823D-334F0C92C56E}" dt="2024-04-09T06:10:34.374" v="644" actId="767"/>
          <ac:spMkLst>
            <pc:docMk/>
            <pc:sldMk cId="428191859" sldId="264"/>
            <ac:spMk id="10" creationId="{AA0FDADF-1CAF-BB91-8847-1D4E7CAA1A9B}"/>
          </ac:spMkLst>
        </pc:spChg>
        <pc:picChg chg="add mod">
          <ac:chgData name="Paulina Rautio" userId="8fe1c3a6-90fb-4b9f-84bd-f76492b99485" providerId="ADAL" clId="{937DFFD3-293D-0A43-823D-334F0C92C56E}" dt="2024-04-09T06:09:46.571" v="639" actId="931"/>
          <ac:picMkLst>
            <pc:docMk/>
            <pc:sldMk cId="428191859" sldId="264"/>
            <ac:picMk id="7" creationId="{4B10761E-035E-0F2E-DAE5-E9C4B8B7D4BA}"/>
          </ac:picMkLst>
        </pc:picChg>
        <pc:picChg chg="add mod">
          <ac:chgData name="Paulina Rautio" userId="8fe1c3a6-90fb-4b9f-84bd-f76492b99485" providerId="ADAL" clId="{937DFFD3-293D-0A43-823D-334F0C92C56E}" dt="2024-04-09T06:10:19.034" v="643" actId="1076"/>
          <ac:picMkLst>
            <pc:docMk/>
            <pc:sldMk cId="428191859" sldId="264"/>
            <ac:picMk id="9" creationId="{D57150B6-3601-474E-4263-2CFA76B879C8}"/>
          </ac:picMkLst>
        </pc:picChg>
      </pc:sldChg>
      <pc:sldChg chg="new del">
        <pc:chgData name="Paulina Rautio" userId="8fe1c3a6-90fb-4b9f-84bd-f76492b99485" providerId="ADAL" clId="{937DFFD3-293D-0A43-823D-334F0C92C56E}" dt="2024-04-08T16:56:20.507" v="270" actId="680"/>
        <pc:sldMkLst>
          <pc:docMk/>
          <pc:sldMk cId="1114194338" sldId="264"/>
        </pc:sldMkLst>
      </pc:sldChg>
      <pc:sldChg chg="addSp delSp modSp add mod">
        <pc:chgData name="Paulina Rautio" userId="8fe1c3a6-90fb-4b9f-84bd-f76492b99485" providerId="ADAL" clId="{937DFFD3-293D-0A43-823D-334F0C92C56E}" dt="2024-04-09T06:12:36.580" v="647" actId="207"/>
        <pc:sldMkLst>
          <pc:docMk/>
          <pc:sldMk cId="567083847" sldId="265"/>
        </pc:sldMkLst>
        <pc:spChg chg="mod">
          <ac:chgData name="Paulina Rautio" userId="8fe1c3a6-90fb-4b9f-84bd-f76492b99485" providerId="ADAL" clId="{937DFFD3-293D-0A43-823D-334F0C92C56E}" dt="2024-04-08T17:09:56.576" v="460" actId="20577"/>
          <ac:spMkLst>
            <pc:docMk/>
            <pc:sldMk cId="567083847" sldId="265"/>
            <ac:spMk id="2" creationId="{7CCFB365-803E-E27C-55B7-DC08B3761FA1}"/>
          </ac:spMkLst>
        </pc:spChg>
        <pc:spChg chg="mod">
          <ac:chgData name="Paulina Rautio" userId="8fe1c3a6-90fb-4b9f-84bd-f76492b99485" providerId="ADAL" clId="{937DFFD3-293D-0A43-823D-334F0C92C56E}" dt="2024-04-09T06:12:36.580" v="647" actId="207"/>
          <ac:spMkLst>
            <pc:docMk/>
            <pc:sldMk cId="567083847" sldId="265"/>
            <ac:spMk id="3" creationId="{52680BF5-5C65-EA3D-63D5-AAF39AA36CE4}"/>
          </ac:spMkLst>
        </pc:spChg>
        <pc:spChg chg="add del mod">
          <ac:chgData name="Paulina Rautio" userId="8fe1c3a6-90fb-4b9f-84bd-f76492b99485" providerId="ADAL" clId="{937DFFD3-293D-0A43-823D-334F0C92C56E}" dt="2024-04-08T17:11:54.239" v="526"/>
          <ac:spMkLst>
            <pc:docMk/>
            <pc:sldMk cId="567083847" sldId="265"/>
            <ac:spMk id="4" creationId="{F0DE2E31-D2D1-4821-FAC8-141E0A2037EF}"/>
          </ac:spMkLst>
        </pc:spChg>
      </pc:sldChg>
      <pc:sldChg chg="new del">
        <pc:chgData name="Paulina Rautio" userId="8fe1c3a6-90fb-4b9f-84bd-f76492b99485" providerId="ADAL" clId="{937DFFD3-293D-0A43-823D-334F0C92C56E}" dt="2024-04-09T06:08:27.586" v="631" actId="680"/>
        <pc:sldMkLst>
          <pc:docMk/>
          <pc:sldMk cId="3819072992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0AE5-9CAA-2741-8191-70B0676EEA1C}" type="datetimeFigureOut">
              <a:rPr lang="sv-SE" smtClean="0"/>
              <a:t>2024-04-08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8208D-A236-2645-9282-B63DA9FC0F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25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8208D-A236-2645-9282-B63DA9FC0F3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073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8208D-A236-2645-9282-B63DA9FC0F3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6998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8208D-A236-2645-9282-B63DA9FC0F3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2780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8208D-A236-2645-9282-B63DA9FC0F3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897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8208D-A236-2645-9282-B63DA9FC0F3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383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8208D-A236-2645-9282-B63DA9FC0F3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8928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8208D-A236-2645-9282-B63DA9FC0F33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3165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8208D-A236-2645-9282-B63DA9FC0F3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6413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00E094-7D98-74FD-3486-D8D56CCF4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E1BBFAA-DAEA-8D9E-AC2C-0069136D2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6FAA894-91E8-57FA-4A34-ACEEB6730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B842-FF44-4E47-B09E-9120D68A4C76}" type="datetimeFigureOut">
              <a:rPr lang="sv-SE" smtClean="0"/>
              <a:t>2024-04-08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DD506FF-DB4B-302D-C9DC-63C1E78D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E8AB97C-0963-C1AC-C4BE-C920C29AD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BBBE-7A30-774B-AAAB-33D7AE23209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612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D4FDDC-ACEA-AD27-90CB-1C0B33757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4BB63B0-48BE-F95A-1B93-B20376CD2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3B7122-DA38-D63D-65E6-602B1D68F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B842-FF44-4E47-B09E-9120D68A4C76}" type="datetimeFigureOut">
              <a:rPr lang="sv-SE" smtClean="0"/>
              <a:t>2024-04-08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EEEAE79-FEA2-AABB-2F17-F4BFDA867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F0F96A4-0183-B844-3971-F133E518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BBBE-7A30-774B-AAAB-33D7AE23209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0245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7E71A572-614B-315E-0CA1-FA2902E269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E3F4C88-B000-422F-8C6D-2B7EBC641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3BB9478-C252-8535-4B0F-6D9DC1165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B842-FF44-4E47-B09E-9120D68A4C76}" type="datetimeFigureOut">
              <a:rPr lang="sv-SE" smtClean="0"/>
              <a:t>2024-04-08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D200B7-88F6-D7AB-B4B8-8055C942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6A810F2-B9F3-2B1E-23B6-BFF037702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BBBE-7A30-774B-AAAB-33D7AE23209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952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D0ADB0-9FC0-C857-D1EC-FCC8F5645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0F7587C-1E1B-5AEF-278A-E17F1E2C0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220B59-2AC5-9F10-5BE4-03EB40B7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B842-FF44-4E47-B09E-9120D68A4C76}" type="datetimeFigureOut">
              <a:rPr lang="sv-SE" smtClean="0"/>
              <a:t>2024-04-08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0689382-0186-7EBF-B8C5-1854A01E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8CD7EA6-49C1-AE0D-2B21-184A3246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BBBE-7A30-774B-AAAB-33D7AE23209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506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19ACD0-5669-9C23-C281-887B9540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B467F74-0438-AAF5-AEF3-A94CD0783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17FD362-06E8-105C-0481-76C66E914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B842-FF44-4E47-B09E-9120D68A4C76}" type="datetimeFigureOut">
              <a:rPr lang="sv-SE" smtClean="0"/>
              <a:t>2024-04-08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777D2DB-5267-DBA2-A4DA-DC75CD995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4BE1DA5-7BA9-C85E-DADB-A1A85F9B3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BBBE-7A30-774B-AAAB-33D7AE23209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6738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4265C5-0200-A9BD-6920-8BEDF3C0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24EE240-43CA-9173-9B1C-11EB9B084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9C14346-BD58-507B-A973-31E7D0A838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64583D4-9C25-F25A-D2A7-4DA21CE1E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B842-FF44-4E47-B09E-9120D68A4C76}" type="datetimeFigureOut">
              <a:rPr lang="sv-SE" smtClean="0"/>
              <a:t>2024-04-08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F813959-EE98-F3F2-5C8D-B98481BBF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B57A530-3DC0-B98C-7615-7499E7BE3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BBBE-7A30-774B-AAAB-33D7AE23209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840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C9B91E-BC4E-0A0B-3931-219DA6422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22E3708-6570-7CD1-BABA-E80ACACF2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A60956C-339A-704D-50CD-E1FB85052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00E14DC-A1EB-978F-61F3-37323DC604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F246FBA-32AF-36D4-0AEB-C86B3B756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295E473-64B1-8342-71A8-31087A7C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B842-FF44-4E47-B09E-9120D68A4C76}" type="datetimeFigureOut">
              <a:rPr lang="sv-SE" smtClean="0"/>
              <a:t>2024-04-08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FCAB4FE-B6A2-602D-F6EF-7DDF07E55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8B7B14B1-15B5-DB0A-56D6-D0CD8761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BBBE-7A30-774B-AAAB-33D7AE23209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711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931DFA-E59C-22DB-AE6C-0779008C3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FE9EA58-075A-0DD7-8C43-EBE233598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B842-FF44-4E47-B09E-9120D68A4C76}" type="datetimeFigureOut">
              <a:rPr lang="sv-SE" smtClean="0"/>
              <a:t>2024-04-08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4A743F5-51E7-31D2-2F58-BB45B9DFB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B64E323-1FD6-D945-6108-E3808A79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BBBE-7A30-774B-AAAB-33D7AE23209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375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1AF5310-7977-CE06-195D-DD291DE1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B842-FF44-4E47-B09E-9120D68A4C76}" type="datetimeFigureOut">
              <a:rPr lang="sv-SE" smtClean="0"/>
              <a:t>2024-04-08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6E72C7A-D769-0086-8DFE-DA7DBD7B0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8242DBF-7C25-BDDF-8BA2-043E04C6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BBBE-7A30-774B-AAAB-33D7AE23209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3415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11D56E-583F-6267-AD0F-E54AEA867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31AFBD-0476-7566-68F9-13D32BD3B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51F372F-4834-6BB9-AD24-1A796E47D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521DA99-0769-F082-B8AC-C62DC7B9E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B842-FF44-4E47-B09E-9120D68A4C76}" type="datetimeFigureOut">
              <a:rPr lang="sv-SE" smtClean="0"/>
              <a:t>2024-04-08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FE28E52-8194-45B4-449A-BCC8BD938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CBD3902-E60A-4417-2CAB-0FD65B4E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BBBE-7A30-774B-AAAB-33D7AE23209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656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50CB67-7155-9D9F-44D0-A78ED93E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CFDC790B-BA7B-96FE-303C-D2220DE30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FD036BE-6E8A-6110-506A-19F0D0A80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3AF7459-611E-340B-CB10-7BF060E5D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B842-FF44-4E47-B09E-9120D68A4C76}" type="datetimeFigureOut">
              <a:rPr lang="sv-SE" smtClean="0"/>
              <a:t>2024-04-08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1D31E68-B0BD-7EB2-B6A0-C929AAD17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746452C-8C5B-71DD-E20A-50861450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BBBE-7A30-774B-AAAB-33D7AE23209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749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8208B66-AECD-87AA-806C-91DCE92EE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ED0CB7-1F1D-F385-38C0-AA6CCAEA4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D9EDF00-F31C-FD99-1F5B-AF69C4090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4EB842-FF44-4E47-B09E-9120D68A4C76}" type="datetimeFigureOut">
              <a:rPr lang="sv-SE" smtClean="0"/>
              <a:t>2024-04-08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E0C7E83-E133-9533-0513-31DFCF4FE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D7DECB-E27B-3B5F-EACD-00EC658DB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75BBBE-7A30-774B-AAAB-33D7AE23209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957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91752C-4C27-99DD-350A-792F9128D9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Nya </a:t>
            </a:r>
            <a:r>
              <a:rPr lang="en-US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enhetliga</a:t>
            </a:r>
            <a:r>
              <a:rPr lang="en-US" sz="7000" dirty="0"/>
              <a:t> </a:t>
            </a:r>
            <a:r>
              <a:rPr lang="en-US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villkor</a:t>
            </a:r>
            <a:endParaRPr lang="sv-SE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A66EB00-2ADB-C473-DF63-A8B4DBB0EA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Paulina Rautio</a:t>
            </a:r>
          </a:p>
        </p:txBody>
      </p:sp>
      <p:pic>
        <p:nvPicPr>
          <p:cNvPr id="6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43D397C1-487A-2391-83CB-EB48EC2B7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953" y="5964237"/>
            <a:ext cx="3055041" cy="8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39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CFB365-803E-E27C-55B7-DC08B376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v-SE" sz="6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del av täkthandboken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680BF5-5C65-EA3D-63D5-AAF39AA36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4"/>
            <a:ext cx="5181600" cy="4351338"/>
          </a:xfrm>
          <a:ln>
            <a:noFill/>
          </a:ln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Enhetliga rimliga villkor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Vattenverksamhet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Seveso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Vägledande domar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Masshantering</a:t>
            </a:r>
          </a:p>
        </p:txBody>
      </p:sp>
      <p:pic>
        <p:nvPicPr>
          <p:cNvPr id="10" name="Platshållare för innehåll 9" descr="En bild som visar skärmbild, text, himmel, berg&#10;&#10;Automatiskt genererad beskrivning">
            <a:extLst>
              <a:ext uri="{FF2B5EF4-FFF2-40B4-BE49-F238E27FC236}">
                <a16:creationId xmlns:a16="http://schemas.microsoft.com/office/drawing/2014/main" id="{CED9C031-13F2-C662-DB2B-E2319F2334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87407"/>
            <a:ext cx="5181600" cy="4227773"/>
          </a:xfrm>
        </p:spPr>
      </p:pic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5BF4E235-F069-E236-DE3E-EE41EABAC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813" y="5924764"/>
            <a:ext cx="3055041" cy="8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68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CFB365-803E-E27C-55B7-DC08B376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6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Syfte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680BF5-5C65-EA3D-63D5-AAF39AA36CE4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v-SE" sz="43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indent="0" algn="ctr">
              <a:buNone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Bidra med underlag för jämförbara bedömningar och villkor inom de områden som kan bedömas relativt lika oavsett förhållandena på den enskilda platsen </a:t>
            </a:r>
          </a:p>
          <a:p>
            <a:pPr marL="0" indent="0">
              <a:buNone/>
            </a:pPr>
            <a:endParaRPr lang="sv-S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AB6F2CC9-51F8-4AAE-B4F1-094909D87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813" y="5924764"/>
            <a:ext cx="3055041" cy="8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99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CFB365-803E-E27C-55B7-DC08B376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6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Upplägg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680BF5-5C65-EA3D-63D5-AAF39AA36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v-SE" sz="43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indent="0" algn="ctr">
              <a:buNone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Bakgrund</a:t>
            </a:r>
          </a:p>
          <a:p>
            <a:pPr marL="0" indent="0" algn="ctr">
              <a:buNone/>
            </a:pPr>
            <a:endParaRPr lang="sv-SE" sz="4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indent="0" algn="ctr">
              <a:buNone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Förslag </a:t>
            </a:r>
          </a:p>
          <a:p>
            <a:pPr marL="0" indent="0" algn="ctr">
              <a:buNone/>
            </a:pPr>
            <a:endParaRPr lang="sv-SE" sz="4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indent="0" algn="ctr">
              <a:buNone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Motivering</a:t>
            </a:r>
          </a:p>
          <a:p>
            <a:pPr marL="0" indent="0">
              <a:buNone/>
            </a:pPr>
            <a:endParaRPr lang="sv-S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latshållare för innehåll 5" descr="En bild som visar snö, berg, utomhus, Bergskedja&#10;&#10;Automatiskt genererad beskrivning">
            <a:extLst>
              <a:ext uri="{FF2B5EF4-FFF2-40B4-BE49-F238E27FC236}">
                <a16:creationId xmlns:a16="http://schemas.microsoft.com/office/drawing/2014/main" id="{6F0F8CEF-BC44-D4DB-AB39-E6DB861969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  <p:pic>
        <p:nvPicPr>
          <p:cNvPr id="11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AB6F2CC9-51F8-4AAE-B4F1-094909D87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813" y="6045993"/>
            <a:ext cx="3055041" cy="8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73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CFB365-803E-E27C-55B7-DC08B376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6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Nya versionen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680BF5-5C65-EA3D-63D5-AAF39AA36CE4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sv-SE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Anpassat efter nuvarande praxis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Nya frågor som aktualiserats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Rimliga enhetliga villkor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Verksamhetsperspektiv</a:t>
            </a:r>
          </a:p>
        </p:txBody>
      </p:sp>
      <p:pic>
        <p:nvPicPr>
          <p:cNvPr id="6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D98633EB-2866-109C-05EC-25A31A220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813" y="5924764"/>
            <a:ext cx="3055041" cy="8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47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CFB365-803E-E27C-55B7-DC08B376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6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Yrkanden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680BF5-5C65-EA3D-63D5-AAF39AA36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2532" y="1825625"/>
            <a:ext cx="5637666" cy="4351338"/>
          </a:xfrm>
          <a:ln>
            <a:noFill/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Kompletterat med yrkanden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Återvinning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Vattenverksamhet</a:t>
            </a:r>
          </a:p>
          <a:p>
            <a:pPr marL="0" indent="0">
              <a:buNone/>
            </a:pPr>
            <a:endParaRPr lang="sv-SE" sz="4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sv-SE" sz="40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Övriga yrkanden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Oförutsedd skada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Igångsättningstid/arbetstid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Verkställighetsförordnande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Säkerhet</a:t>
            </a:r>
          </a:p>
          <a:p>
            <a:pPr marL="0" indent="0">
              <a:buNone/>
            </a:pPr>
            <a:endParaRPr lang="sv-S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latshållare för innehåll 7" descr="En bild som visar text, Teckensnitt, skärmbild, design&#10;&#10;Automatiskt genererad beskrivning">
            <a:extLst>
              <a:ext uri="{FF2B5EF4-FFF2-40B4-BE49-F238E27FC236}">
                <a16:creationId xmlns:a16="http://schemas.microsoft.com/office/drawing/2014/main" id="{756DA2AB-E4EB-FB91-8592-B493059370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88946" y="1825625"/>
            <a:ext cx="4893733" cy="1923604"/>
          </a:xfrm>
        </p:spPr>
      </p:pic>
      <p:pic>
        <p:nvPicPr>
          <p:cNvPr id="5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63FB672D-CE23-959C-27DE-02341F984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813" y="5924764"/>
            <a:ext cx="3055041" cy="8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43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CFB365-803E-E27C-55B7-DC08B376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6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Nya villkor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680BF5-5C65-EA3D-63D5-AAF39AA36CE4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Allmänt villkor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Utsläpp till vatten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Delegationsvillkor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Rennäring</a:t>
            </a:r>
          </a:p>
        </p:txBody>
      </p:sp>
      <p:pic>
        <p:nvPicPr>
          <p:cNvPr id="5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63FB672D-CE23-959C-27DE-02341F984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813" y="5924764"/>
            <a:ext cx="3055041" cy="8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75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CFB365-803E-E27C-55B7-DC08B376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6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Fortsättningen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680BF5-5C65-EA3D-63D5-AAF39AA36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Remissrunda klar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Möte med samhällsutskottet – 18 april</a:t>
            </a:r>
          </a:p>
          <a:p>
            <a:pPr>
              <a:buFontTx/>
              <a:buChar char="-"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Ny version publiceras</a:t>
            </a:r>
          </a:p>
        </p:txBody>
      </p:sp>
      <p:pic>
        <p:nvPicPr>
          <p:cNvPr id="9" name="Platshållare för innehåll 8" descr="En bild som visar inomhus, dator, person, bärbar dator&#10;&#10;Automatiskt genererad beskrivning">
            <a:extLst>
              <a:ext uri="{FF2B5EF4-FFF2-40B4-BE49-F238E27FC236}">
                <a16:creationId xmlns:a16="http://schemas.microsoft.com/office/drawing/2014/main" id="{D57150B6-3601-474E-4263-2CFA76B879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25625"/>
            <a:ext cx="5181600" cy="3453150"/>
          </a:xfrm>
        </p:spPr>
      </p:pic>
      <p:pic>
        <p:nvPicPr>
          <p:cNvPr id="5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63FB672D-CE23-959C-27DE-02341F984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813" y="5924764"/>
            <a:ext cx="3055041" cy="893763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AA0FDADF-1CAF-BB91-8847-1D4E7CAA1A9B}"/>
              </a:ext>
            </a:extLst>
          </p:cNvPr>
          <p:cNvSpPr txBox="1"/>
          <p:nvPr/>
        </p:nvSpPr>
        <p:spPr>
          <a:xfrm>
            <a:off x="3465401" y="6394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191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CFB365-803E-E27C-55B7-DC08B376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6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Frågor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680BF5-5C65-EA3D-63D5-AAF39AA36CE4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v-SE" sz="4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Paulina Rautio</a:t>
            </a:r>
          </a:p>
          <a:p>
            <a:pPr marL="0" indent="0" algn="ctr">
              <a:buNone/>
            </a:pPr>
            <a:r>
              <a:rPr lang="sv-SE" sz="40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paulina@paneo.se</a:t>
            </a:r>
            <a:endParaRPr lang="sv-SE" sz="4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sv-SE" sz="4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079-100 33 09</a:t>
            </a:r>
          </a:p>
        </p:txBody>
      </p:sp>
      <p:pic>
        <p:nvPicPr>
          <p:cNvPr id="5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63FB672D-CE23-959C-27DE-02341F984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813" y="5924764"/>
            <a:ext cx="3055041" cy="8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3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DCE1E63D9DBB4BBF77575DAC9CEA7D" ma:contentTypeVersion="15" ma:contentTypeDescription="Skapa ett nytt dokument." ma:contentTypeScope="" ma:versionID="6eb8b1100423d93de7ec7e9835e8b23f">
  <xsd:schema xmlns:xsd="http://www.w3.org/2001/XMLSchema" xmlns:xs="http://www.w3.org/2001/XMLSchema" xmlns:p="http://schemas.microsoft.com/office/2006/metadata/properties" xmlns:ns2="29cde85b-4909-46eb-b26e-e1a5bd05719f" xmlns:ns3="13b80021-e10b-47f7-8fe9-f1254ba8d683" targetNamespace="http://schemas.microsoft.com/office/2006/metadata/properties" ma:root="true" ma:fieldsID="3ddd84c02d1908ba77a4d155282042db" ns2:_="" ns3:_="">
    <xsd:import namespace="29cde85b-4909-46eb-b26e-e1a5bd05719f"/>
    <xsd:import namespace="13b80021-e10b-47f7-8fe9-f1254ba8d6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de85b-4909-46eb-b26e-e1a5bd0571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346dfa3c-b651-4bbc-9963-d4a08547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80021-e10b-47f7-8fe9-f1254ba8d6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796674b9-5df7-4726-82ba-f53c3b1c46c9}" ma:internalName="TaxCatchAll" ma:showField="CatchAllData" ma:web="13b80021-e10b-47f7-8fe9-f1254ba8d6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E4C316-584E-4B03-BC8C-18F8ECACAA86}"/>
</file>

<file path=customXml/itemProps2.xml><?xml version="1.0" encoding="utf-8"?>
<ds:datastoreItem xmlns:ds="http://schemas.openxmlformats.org/officeDocument/2006/customXml" ds:itemID="{82F7B68D-C22F-4D3E-86CD-4CC29E64F1A0}"/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121</Words>
  <Application>Microsoft Macintosh PowerPoint</Application>
  <PresentationFormat>Bredbild</PresentationFormat>
  <Paragraphs>55</Paragraphs>
  <Slides>9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Verdana</vt:lpstr>
      <vt:lpstr>Office-tema</vt:lpstr>
      <vt:lpstr>Nya enhetliga villkor</vt:lpstr>
      <vt:lpstr>En del av täkthandboken</vt:lpstr>
      <vt:lpstr>Syfte</vt:lpstr>
      <vt:lpstr>Upplägg</vt:lpstr>
      <vt:lpstr>Nya versionen </vt:lpstr>
      <vt:lpstr>Yrkanden </vt:lpstr>
      <vt:lpstr>Nya villkor </vt:lpstr>
      <vt:lpstr>Fortsättningen </vt:lpstr>
      <vt:lpstr>Frågor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Enhetliga villkor</dc:title>
  <dc:creator>Paulina Rautio</dc:creator>
  <cp:lastModifiedBy>Paulina Rautio</cp:lastModifiedBy>
  <cp:revision>1</cp:revision>
  <dcterms:created xsi:type="dcterms:W3CDTF">2024-04-08T14:57:11Z</dcterms:created>
  <dcterms:modified xsi:type="dcterms:W3CDTF">2024-04-09T06:19:24Z</dcterms:modified>
</cp:coreProperties>
</file>