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7" r:id="rId2"/>
    <p:sldMasterId id="2147483739" r:id="rId3"/>
  </p:sldMasterIdLst>
  <p:notesMasterIdLst>
    <p:notesMasterId r:id="rId17"/>
  </p:notesMasterIdLst>
  <p:handoutMasterIdLst>
    <p:handoutMasterId r:id="rId18"/>
  </p:handoutMasterIdLst>
  <p:sldIdLst>
    <p:sldId id="1744" r:id="rId4"/>
    <p:sldId id="1768" r:id="rId5"/>
    <p:sldId id="1734" r:id="rId6"/>
    <p:sldId id="8875" r:id="rId7"/>
    <p:sldId id="8876" r:id="rId8"/>
    <p:sldId id="8877" r:id="rId9"/>
    <p:sldId id="8878" r:id="rId10"/>
    <p:sldId id="1773" r:id="rId11"/>
    <p:sldId id="8864" r:id="rId12"/>
    <p:sldId id="8880" r:id="rId13"/>
    <p:sldId id="8879" r:id="rId14"/>
    <p:sldId id="8874" r:id="rId15"/>
    <p:sldId id="492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200" userDrawn="1">
          <p15:clr>
            <a:srgbClr val="A4A3A4"/>
          </p15:clr>
        </p15:guide>
        <p15:guide id="4" orient="horz" pos="917" userDrawn="1">
          <p15:clr>
            <a:srgbClr val="A4A3A4"/>
          </p15:clr>
        </p15:guide>
        <p15:guide id="5" orient="horz" pos="15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FFFF"/>
    <a:srgbClr val="F5BB93"/>
    <a:srgbClr val="FAE0CE"/>
    <a:srgbClr val="979797"/>
    <a:srgbClr val="660033"/>
    <a:srgbClr val="FFCCCC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0DCF5-3B74-4BC2-95A4-96070614C73D}" v="53" dt="2024-03-25T14:18:11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–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6357" autoAdjust="0"/>
  </p:normalViewPr>
  <p:slideViewPr>
    <p:cSldViewPr snapToGrid="0" snapToObjects="1">
      <p:cViewPr>
        <p:scale>
          <a:sx n="146" d="100"/>
          <a:sy n="146" d="100"/>
        </p:scale>
        <p:origin x="108" y="108"/>
      </p:cViewPr>
      <p:guideLst>
        <p:guide pos="2200"/>
        <p:guide orient="horz" pos="917"/>
        <p:guide orient="horz" pos="15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08"/>
    </p:cViewPr>
  </p:sorterViewPr>
  <p:notesViewPr>
    <p:cSldViewPr snapToGrid="0" snapToObjects="1">
      <p:cViewPr varScale="1">
        <p:scale>
          <a:sx n="71" d="100"/>
          <a:sy n="71" d="100"/>
        </p:scale>
        <p:origin x="117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Karlsson" userId="20c09d7f-da6a-4e13-ab7f-04785346f34c" providerId="ADAL" clId="{8C00DCF5-3B74-4BC2-95A4-96070614C73D}"/>
    <pc:docChg chg="undo custSel addSld delSld modSld sldOrd">
      <pc:chgData name="Ida Karlsson" userId="20c09d7f-da6a-4e13-ab7f-04785346f34c" providerId="ADAL" clId="{8C00DCF5-3B74-4BC2-95A4-96070614C73D}" dt="2024-03-27T11:38:29.375" v="358" actId="2696"/>
      <pc:docMkLst>
        <pc:docMk/>
      </pc:docMkLst>
      <pc:sldChg chg="modSp mod">
        <pc:chgData name="Ida Karlsson" userId="20c09d7f-da6a-4e13-ab7f-04785346f34c" providerId="ADAL" clId="{8C00DCF5-3B74-4BC2-95A4-96070614C73D}" dt="2024-03-25T14:00:22.176" v="144" actId="1076"/>
        <pc:sldMkLst>
          <pc:docMk/>
          <pc:sldMk cId="1836616442" sldId="1773"/>
        </pc:sldMkLst>
        <pc:spChg chg="mod">
          <ac:chgData name="Ida Karlsson" userId="20c09d7f-da6a-4e13-ab7f-04785346f34c" providerId="ADAL" clId="{8C00DCF5-3B74-4BC2-95A4-96070614C73D}" dt="2024-03-25T14:00:16.561" v="143" actId="6549"/>
          <ac:spMkLst>
            <pc:docMk/>
            <pc:sldMk cId="1836616442" sldId="1773"/>
            <ac:spMk id="33" creationId="{FD21D3C9-4BBB-E550-982B-C91E8197DFDE}"/>
          </ac:spMkLst>
        </pc:spChg>
        <pc:grpChg chg="mod">
          <ac:chgData name="Ida Karlsson" userId="20c09d7f-da6a-4e13-ab7f-04785346f34c" providerId="ADAL" clId="{8C00DCF5-3B74-4BC2-95A4-96070614C73D}" dt="2024-03-25T14:00:22.176" v="144" actId="1076"/>
          <ac:grpSpMkLst>
            <pc:docMk/>
            <pc:sldMk cId="1836616442" sldId="1773"/>
            <ac:grpSpMk id="3" creationId="{70DC39F9-1992-3817-AA69-B9CB1EEB71DD}"/>
          </ac:grpSpMkLst>
        </pc:grpChg>
      </pc:sldChg>
      <pc:sldChg chg="addSp delSp modSp mod">
        <pc:chgData name="Ida Karlsson" userId="20c09d7f-da6a-4e13-ab7f-04785346f34c" providerId="ADAL" clId="{8C00DCF5-3B74-4BC2-95A4-96070614C73D}" dt="2024-03-25T14:18:11.609" v="356" actId="113"/>
        <pc:sldMkLst>
          <pc:docMk/>
          <pc:sldMk cId="3274940625" sldId="8874"/>
        </pc:sldMkLst>
        <pc:spChg chg="mod">
          <ac:chgData name="Ida Karlsson" userId="20c09d7f-da6a-4e13-ab7f-04785346f34c" providerId="ADAL" clId="{8C00DCF5-3B74-4BC2-95A4-96070614C73D}" dt="2024-03-25T14:08:18.397" v="323" actId="1076"/>
          <ac:spMkLst>
            <pc:docMk/>
            <pc:sldMk cId="3274940625" sldId="8874"/>
            <ac:spMk id="13" creationId="{54408FCF-ED0C-EB92-0D2D-8966A15B5407}"/>
          </ac:spMkLst>
        </pc:spChg>
        <pc:spChg chg="mod">
          <ac:chgData name="Ida Karlsson" userId="20c09d7f-da6a-4e13-ab7f-04785346f34c" providerId="ADAL" clId="{8C00DCF5-3B74-4BC2-95A4-96070614C73D}" dt="2024-03-25T14:08:46.226" v="328" actId="948"/>
          <ac:spMkLst>
            <pc:docMk/>
            <pc:sldMk cId="3274940625" sldId="8874"/>
            <ac:spMk id="14" creationId="{3AB17762-86A4-DB50-CC50-14515B3470B9}"/>
          </ac:spMkLst>
        </pc:spChg>
        <pc:spChg chg="mod">
          <ac:chgData name="Ida Karlsson" userId="20c09d7f-da6a-4e13-ab7f-04785346f34c" providerId="ADAL" clId="{8C00DCF5-3B74-4BC2-95A4-96070614C73D}" dt="2024-03-25T14:08:58.303" v="330" actId="948"/>
          <ac:spMkLst>
            <pc:docMk/>
            <pc:sldMk cId="3274940625" sldId="8874"/>
            <ac:spMk id="15" creationId="{33811EB4-B963-93CB-128B-024D86E2B6EE}"/>
          </ac:spMkLst>
        </pc:spChg>
        <pc:grpChg chg="del mod">
          <ac:chgData name="Ida Karlsson" userId="20c09d7f-da6a-4e13-ab7f-04785346f34c" providerId="ADAL" clId="{8C00DCF5-3B74-4BC2-95A4-96070614C73D}" dt="2024-03-25T14:14:02.986" v="335" actId="478"/>
          <ac:grpSpMkLst>
            <pc:docMk/>
            <pc:sldMk cId="3274940625" sldId="8874"/>
            <ac:grpSpMk id="3" creationId="{4E14BEFF-60FE-39A2-7167-ACFDA191428C}"/>
          </ac:grpSpMkLst>
        </pc:grpChg>
        <pc:grpChg chg="del mod">
          <ac:chgData name="Ida Karlsson" userId="20c09d7f-da6a-4e13-ab7f-04785346f34c" providerId="ADAL" clId="{8C00DCF5-3B74-4BC2-95A4-96070614C73D}" dt="2024-03-25T14:17:12.274" v="337" actId="478"/>
          <ac:grpSpMkLst>
            <pc:docMk/>
            <pc:sldMk cId="3274940625" sldId="8874"/>
            <ac:grpSpMk id="10" creationId="{D6E4D0BD-D1D4-3CB6-2E97-B794DEC89D51}"/>
          </ac:grpSpMkLst>
        </pc:grpChg>
        <pc:graphicFrameChg chg="add mod">
          <ac:chgData name="Ida Karlsson" userId="20c09d7f-da6a-4e13-ab7f-04785346f34c" providerId="ADAL" clId="{8C00DCF5-3B74-4BC2-95A4-96070614C73D}" dt="2024-03-25T14:17:16.095" v="339"/>
          <ac:graphicFrameMkLst>
            <pc:docMk/>
            <pc:sldMk cId="3274940625" sldId="8874"/>
            <ac:graphicFrameMk id="4" creationId="{B40E9D4F-1DC5-481F-A2B9-439758E16D1C}"/>
          </ac:graphicFrameMkLst>
        </pc:graphicFrameChg>
        <pc:graphicFrameChg chg="add mod">
          <ac:chgData name="Ida Karlsson" userId="20c09d7f-da6a-4e13-ab7f-04785346f34c" providerId="ADAL" clId="{8C00DCF5-3B74-4BC2-95A4-96070614C73D}" dt="2024-03-25T14:18:11.609" v="356" actId="113"/>
          <ac:graphicFrameMkLst>
            <pc:docMk/>
            <pc:sldMk cId="3274940625" sldId="8874"/>
            <ac:graphicFrameMk id="6" creationId="{B40E9D4F-1DC5-481F-A2B9-439758E16D1C}"/>
          </ac:graphicFrameMkLst>
        </pc:graphicFrameChg>
        <pc:graphicFrameChg chg="mod">
          <ac:chgData name="Ida Karlsson" userId="20c09d7f-da6a-4e13-ab7f-04785346f34c" providerId="ADAL" clId="{8C00DCF5-3B74-4BC2-95A4-96070614C73D}" dt="2024-03-25T14:09:23.026" v="333" actId="20577"/>
          <ac:graphicFrameMkLst>
            <pc:docMk/>
            <pc:sldMk cId="3274940625" sldId="8874"/>
            <ac:graphicFrameMk id="7" creationId="{2A3B514A-80F6-405B-BD7C-5078C0C9CA5C}"/>
          </ac:graphicFrameMkLst>
        </pc:graphicFrameChg>
        <pc:graphicFrameChg chg="mod">
          <ac:chgData name="Ida Karlsson" userId="20c09d7f-da6a-4e13-ab7f-04785346f34c" providerId="ADAL" clId="{8C00DCF5-3B74-4BC2-95A4-96070614C73D}" dt="2024-03-25T14:09:26.221" v="334" actId="20577"/>
          <ac:graphicFrameMkLst>
            <pc:docMk/>
            <pc:sldMk cId="3274940625" sldId="8874"/>
            <ac:graphicFrameMk id="8" creationId="{D7D3E019-823A-44D6-BC5A-FCB59BC13CD2}"/>
          </ac:graphicFrameMkLst>
        </pc:graphicFrameChg>
      </pc:sldChg>
      <pc:sldChg chg="modSp">
        <pc:chgData name="Ida Karlsson" userId="20c09d7f-da6a-4e13-ab7f-04785346f34c" providerId="ADAL" clId="{8C00DCF5-3B74-4BC2-95A4-96070614C73D}" dt="2024-03-25T14:01:08.316" v="146" actId="207"/>
        <pc:sldMkLst>
          <pc:docMk/>
          <pc:sldMk cId="2306146907" sldId="8877"/>
        </pc:sldMkLst>
        <pc:spChg chg="mod">
          <ac:chgData name="Ida Karlsson" userId="20c09d7f-da6a-4e13-ab7f-04785346f34c" providerId="ADAL" clId="{8C00DCF5-3B74-4BC2-95A4-96070614C73D}" dt="2024-03-25T14:01:08.316" v="146" actId="207"/>
          <ac:spMkLst>
            <pc:docMk/>
            <pc:sldMk cId="2306146907" sldId="8877"/>
            <ac:spMk id="6" creationId="{D5CB6B62-25B9-1D3A-7982-4BC530FDFC84}"/>
          </ac:spMkLst>
        </pc:spChg>
      </pc:sldChg>
      <pc:sldChg chg="modSp mod">
        <pc:chgData name="Ida Karlsson" userId="20c09d7f-da6a-4e13-ab7f-04785346f34c" providerId="ADAL" clId="{8C00DCF5-3B74-4BC2-95A4-96070614C73D}" dt="2024-03-25T14:01:48.010" v="152" actId="20577"/>
        <pc:sldMkLst>
          <pc:docMk/>
          <pc:sldMk cId="2846512066" sldId="8878"/>
        </pc:sldMkLst>
        <pc:spChg chg="mod">
          <ac:chgData name="Ida Karlsson" userId="20c09d7f-da6a-4e13-ab7f-04785346f34c" providerId="ADAL" clId="{8C00DCF5-3B74-4BC2-95A4-96070614C73D}" dt="2024-03-25T14:01:48.010" v="152" actId="20577"/>
          <ac:spMkLst>
            <pc:docMk/>
            <pc:sldMk cId="2846512066" sldId="8878"/>
            <ac:spMk id="6" creationId="{D5CB6B62-25B9-1D3A-7982-4BC530FDFC84}"/>
          </ac:spMkLst>
        </pc:spChg>
        <pc:picChg chg="mod">
          <ac:chgData name="Ida Karlsson" userId="20c09d7f-da6a-4e13-ab7f-04785346f34c" providerId="ADAL" clId="{8C00DCF5-3B74-4BC2-95A4-96070614C73D}" dt="2024-03-25T14:01:16.747" v="147" actId="1076"/>
          <ac:picMkLst>
            <pc:docMk/>
            <pc:sldMk cId="2846512066" sldId="8878"/>
            <ac:picMk id="1026" creationId="{9F87DA3D-D167-2888-584B-5AFCDD56D9EB}"/>
          </ac:picMkLst>
        </pc:picChg>
      </pc:sldChg>
      <pc:sldChg chg="delSp modSp mod delAnim">
        <pc:chgData name="Ida Karlsson" userId="20c09d7f-da6a-4e13-ab7f-04785346f34c" providerId="ADAL" clId="{8C00DCF5-3B74-4BC2-95A4-96070614C73D}" dt="2024-03-25T14:06:50.701" v="305" actId="20577"/>
        <pc:sldMkLst>
          <pc:docMk/>
          <pc:sldMk cId="1149740679" sldId="8879"/>
        </pc:sldMkLst>
        <pc:spChg chg="mod">
          <ac:chgData name="Ida Karlsson" userId="20c09d7f-da6a-4e13-ab7f-04785346f34c" providerId="ADAL" clId="{8C00DCF5-3B74-4BC2-95A4-96070614C73D}" dt="2024-03-25T14:06:50.701" v="305" actId="20577"/>
          <ac:spMkLst>
            <pc:docMk/>
            <pc:sldMk cId="1149740679" sldId="8879"/>
            <ac:spMk id="4" creationId="{9733D21C-4C22-4647-A53A-C379749CBA1B}"/>
          </ac:spMkLst>
        </pc:spChg>
        <pc:spChg chg="del mod">
          <ac:chgData name="Ida Karlsson" userId="20c09d7f-da6a-4e13-ab7f-04785346f34c" providerId="ADAL" clId="{8C00DCF5-3B74-4BC2-95A4-96070614C73D}" dt="2024-03-25T14:05:29.177" v="268" actId="478"/>
          <ac:spMkLst>
            <pc:docMk/>
            <pc:sldMk cId="1149740679" sldId="8879"/>
            <ac:spMk id="5" creationId="{E0471783-50CC-5E1E-49C1-3B3CE8ED2FA4}"/>
          </ac:spMkLst>
        </pc:spChg>
        <pc:spChg chg="del mod">
          <ac:chgData name="Ida Karlsson" userId="20c09d7f-da6a-4e13-ab7f-04785346f34c" providerId="ADAL" clId="{8C00DCF5-3B74-4BC2-95A4-96070614C73D}" dt="2024-03-25T14:05:32.382" v="270" actId="478"/>
          <ac:spMkLst>
            <pc:docMk/>
            <pc:sldMk cId="1149740679" sldId="8879"/>
            <ac:spMk id="6" creationId="{D7A120A9-DDAD-7CD2-800A-A87F68C9BEB8}"/>
          </ac:spMkLst>
        </pc:spChg>
        <pc:spChg chg="del mod">
          <ac:chgData name="Ida Karlsson" userId="20c09d7f-da6a-4e13-ab7f-04785346f34c" providerId="ADAL" clId="{8C00DCF5-3B74-4BC2-95A4-96070614C73D}" dt="2024-03-25T14:05:35.052" v="271" actId="478"/>
          <ac:spMkLst>
            <pc:docMk/>
            <pc:sldMk cId="1149740679" sldId="8879"/>
            <ac:spMk id="7" creationId="{00A5B8D6-AE8D-A778-5418-943AE52E17CE}"/>
          </ac:spMkLst>
        </pc:spChg>
        <pc:spChg chg="del">
          <ac:chgData name="Ida Karlsson" userId="20c09d7f-da6a-4e13-ab7f-04785346f34c" providerId="ADAL" clId="{8C00DCF5-3B74-4BC2-95A4-96070614C73D}" dt="2024-03-25T14:05:31.154" v="269" actId="478"/>
          <ac:spMkLst>
            <pc:docMk/>
            <pc:sldMk cId="1149740679" sldId="8879"/>
            <ac:spMk id="8" creationId="{04D29047-8768-2E51-83B8-06305CA837C5}"/>
          </ac:spMkLst>
        </pc:spChg>
        <pc:graphicFrameChg chg="mod modGraphic">
          <ac:chgData name="Ida Karlsson" userId="20c09d7f-da6a-4e13-ab7f-04785346f34c" providerId="ADAL" clId="{8C00DCF5-3B74-4BC2-95A4-96070614C73D}" dt="2024-03-25T14:06:36.719" v="284" actId="404"/>
          <ac:graphicFrameMkLst>
            <pc:docMk/>
            <pc:sldMk cId="1149740679" sldId="8879"/>
            <ac:graphicFrameMk id="2" creationId="{C67B1D1E-C328-2D4E-E30E-080AF0D81CD4}"/>
          </ac:graphicFrameMkLst>
        </pc:graphicFrameChg>
      </pc:sldChg>
      <pc:sldChg chg="addSp delSp modSp add mod ord delAnim">
        <pc:chgData name="Ida Karlsson" userId="20c09d7f-da6a-4e13-ab7f-04785346f34c" providerId="ADAL" clId="{8C00DCF5-3B74-4BC2-95A4-96070614C73D}" dt="2024-03-25T14:05:24.675" v="267"/>
        <pc:sldMkLst>
          <pc:docMk/>
          <pc:sldMk cId="1209950423" sldId="8880"/>
        </pc:sldMkLst>
        <pc:spChg chg="add mod">
          <ac:chgData name="Ida Karlsson" userId="20c09d7f-da6a-4e13-ab7f-04785346f34c" providerId="ADAL" clId="{8C00DCF5-3B74-4BC2-95A4-96070614C73D}" dt="2024-03-25T14:04:45.842" v="265" actId="20577"/>
          <ac:spMkLst>
            <pc:docMk/>
            <pc:sldMk cId="1209950423" sldId="8880"/>
            <ac:spMk id="3" creationId="{5D8E1326-4A27-9F8E-3D36-16DE9AE2DB1B}"/>
          </ac:spMkLst>
        </pc:spChg>
        <pc:spChg chg="del">
          <ac:chgData name="Ida Karlsson" userId="20c09d7f-da6a-4e13-ab7f-04785346f34c" providerId="ADAL" clId="{8C00DCF5-3B74-4BC2-95A4-96070614C73D}" dt="2024-03-25T13:59:54.510" v="139" actId="478"/>
          <ac:spMkLst>
            <pc:docMk/>
            <pc:sldMk cId="1209950423" sldId="8880"/>
            <ac:spMk id="5" creationId="{E0471783-50CC-5E1E-49C1-3B3CE8ED2FA4}"/>
          </ac:spMkLst>
        </pc:spChg>
        <pc:spChg chg="del">
          <ac:chgData name="Ida Karlsson" userId="20c09d7f-da6a-4e13-ab7f-04785346f34c" providerId="ADAL" clId="{8C00DCF5-3B74-4BC2-95A4-96070614C73D}" dt="2024-03-25T13:59:57.618" v="140" actId="478"/>
          <ac:spMkLst>
            <pc:docMk/>
            <pc:sldMk cId="1209950423" sldId="8880"/>
            <ac:spMk id="6" creationId="{D7A120A9-DDAD-7CD2-800A-A87F68C9BEB8}"/>
          </ac:spMkLst>
        </pc:spChg>
        <pc:spChg chg="del">
          <ac:chgData name="Ida Karlsson" userId="20c09d7f-da6a-4e13-ab7f-04785346f34c" providerId="ADAL" clId="{8C00DCF5-3B74-4BC2-95A4-96070614C73D}" dt="2024-03-25T13:59:59.617" v="141" actId="478"/>
          <ac:spMkLst>
            <pc:docMk/>
            <pc:sldMk cId="1209950423" sldId="8880"/>
            <ac:spMk id="7" creationId="{00A5B8D6-AE8D-A778-5418-943AE52E17CE}"/>
          </ac:spMkLst>
        </pc:spChg>
        <pc:spChg chg="del">
          <ac:chgData name="Ida Karlsson" userId="20c09d7f-da6a-4e13-ab7f-04785346f34c" providerId="ADAL" clId="{8C00DCF5-3B74-4BC2-95A4-96070614C73D}" dt="2024-03-25T13:59:25.539" v="138" actId="478"/>
          <ac:spMkLst>
            <pc:docMk/>
            <pc:sldMk cId="1209950423" sldId="8880"/>
            <ac:spMk id="8" creationId="{04D29047-8768-2E51-83B8-06305CA837C5}"/>
          </ac:spMkLst>
        </pc:spChg>
        <pc:graphicFrameChg chg="del">
          <ac:chgData name="Ida Karlsson" userId="20c09d7f-da6a-4e13-ab7f-04785346f34c" providerId="ADAL" clId="{8C00DCF5-3B74-4BC2-95A4-96070614C73D}" dt="2024-03-25T13:59:23.006" v="137" actId="478"/>
          <ac:graphicFrameMkLst>
            <pc:docMk/>
            <pc:sldMk cId="1209950423" sldId="8880"/>
            <ac:graphicFrameMk id="2" creationId="{C67B1D1E-C328-2D4E-E30E-080AF0D81CD4}"/>
          </ac:graphicFrameMkLst>
        </pc:graphicFrameChg>
      </pc:sldChg>
      <pc:sldChg chg="add del">
        <pc:chgData name="Ida Karlsson" userId="20c09d7f-da6a-4e13-ab7f-04785346f34c" providerId="ADAL" clId="{8C00DCF5-3B74-4BC2-95A4-96070614C73D}" dt="2024-03-27T11:38:29.375" v="358" actId="2696"/>
        <pc:sldMkLst>
          <pc:docMk/>
          <pc:sldMk cId="1458611767" sldId="88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444150390146924"/>
          <c:y val="8.0113230995834367E-2"/>
          <c:w val="0.64005140456598764"/>
          <c:h val="0.8885338048132648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49-4EDB-941C-FD3584A80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49-4EDB-941C-FD3584A8006E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49-4EDB-941C-FD3584A8006E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49-4EDB-941C-FD3584A8006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49-4EDB-941C-FD3584A8006E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49-4EDB-941C-FD3584A800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49-4EDB-941C-FD3584A8006E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49-4EDB-941C-FD3584A8006E}"/>
              </c:ext>
            </c:extLst>
          </c:dPt>
          <c:dLbls>
            <c:dLbl>
              <c:idx val="0"/>
              <c:layout>
                <c:manualLayout>
                  <c:x val="-8.950549923144752E-3"/>
                  <c:y val="6.32645021369575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49-4EDB-941C-FD3584A8006E}"/>
                </c:ext>
              </c:extLst>
            </c:dLbl>
            <c:dLbl>
              <c:idx val="1"/>
              <c:layout>
                <c:manualLayout>
                  <c:x val="-1.5951261748577535E-2"/>
                  <c:y val="1.60776684513390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49-4EDB-941C-FD3584A8006E}"/>
                </c:ext>
              </c:extLst>
            </c:dLbl>
            <c:dLbl>
              <c:idx val="2"/>
              <c:layout>
                <c:manualLayout>
                  <c:x val="-1.2935203448451489E-2"/>
                  <c:y val="-9.03681902670608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49-4EDB-941C-FD3584A8006E}"/>
                </c:ext>
              </c:extLst>
            </c:dLbl>
            <c:dLbl>
              <c:idx val="3"/>
              <c:layout>
                <c:manualLayout>
                  <c:x val="6.2474999334404417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49-4EDB-941C-FD3584A8006E}"/>
                </c:ext>
              </c:extLst>
            </c:dLbl>
            <c:dLbl>
              <c:idx val="4"/>
              <c:layout>
                <c:manualLayout>
                  <c:x val="1.1700270664617122E-2"/>
                  <c:y val="-8.642002806423592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49-4EDB-941C-FD3584A8006E}"/>
                </c:ext>
              </c:extLst>
            </c:dLbl>
            <c:dLbl>
              <c:idx val="5"/>
              <c:layout>
                <c:manualLayout>
                  <c:x val="0"/>
                  <c:y val="3.791153523847687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49-4EDB-941C-FD3584A8006E}"/>
                </c:ext>
              </c:extLst>
            </c:dLbl>
            <c:dLbl>
              <c:idx val="6"/>
              <c:layout>
                <c:manualLayout>
                  <c:x val="1.9898610612254765E-2"/>
                  <c:y val="4.23467354012594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49-4EDB-941C-FD3584A8006E}"/>
                </c:ext>
              </c:extLst>
            </c:dLbl>
            <c:dLbl>
              <c:idx val="7"/>
              <c:layout>
                <c:manualLayout>
                  <c:x val="4.0342796837475247E-3"/>
                  <c:y val="2.8248483208935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49-4EDB-941C-FD3584A80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'BoTI ref'!$B$17:$B$23</c:f>
              <c:strCache>
                <c:ptCount val="7"/>
                <c:pt idx="0">
                  <c:v>Betong och andra cementbaserade produkter</c:v>
                </c:pt>
                <c:pt idx="1">
                  <c:v>Armeringsstål</c:v>
                </c:pt>
                <c:pt idx="2">
                  <c:v>Konstruktionsstål</c:v>
                </c:pt>
                <c:pt idx="3">
                  <c:v>Asfalt</c:v>
                </c:pt>
                <c:pt idx="4">
                  <c:v>Övriga material</c:v>
                </c:pt>
                <c:pt idx="5">
                  <c:v>Mass-  och materialtransport</c:v>
                </c:pt>
                <c:pt idx="6">
                  <c:v>Byggprocess</c:v>
                </c:pt>
              </c:strCache>
            </c:strRef>
          </c:cat>
          <c:val>
            <c:numRef>
              <c:f>'BoTI ref'!$C$17:$C$23</c:f>
              <c:numCache>
                <c:formatCode>0</c:formatCode>
                <c:ptCount val="7"/>
                <c:pt idx="0">
                  <c:v>493.83824789582422</c:v>
                </c:pt>
                <c:pt idx="1">
                  <c:v>101.75698523265534</c:v>
                </c:pt>
                <c:pt idx="2">
                  <c:v>188.97725828921708</c:v>
                </c:pt>
                <c:pt idx="3">
                  <c:v>309.42133300388502</c:v>
                </c:pt>
                <c:pt idx="4">
                  <c:v>236.65441259193449</c:v>
                </c:pt>
                <c:pt idx="5">
                  <c:v>157.33794074662097</c:v>
                </c:pt>
                <c:pt idx="6">
                  <c:v>472.01382223986292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49-4EDB-941C-FD3584A800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'[Karlsson_Case studies carbon neutrality in transport infrastructure projects_v4_240301.xlsx]National'!$B$43</c:f>
              <c:strCache>
                <c:ptCount val="1"/>
                <c:pt idx="0">
                  <c:v>Återstående utsläpp</c:v>
                </c:pt>
              </c:strCache>
            </c:strRef>
          </c:tx>
          <c:spPr>
            <a:pattFill prst="pct25">
              <a:fgClr>
                <a:schemeClr val="accent3"/>
              </a:fgClr>
              <a:bgClr>
                <a:schemeClr val="bg1"/>
              </a:bgClr>
            </a:pattFill>
            <a:ln w="25400">
              <a:noFill/>
            </a:ln>
            <a:effectLst/>
          </c:spPr>
          <c:cat>
            <c:numRef>
              <c:f>'[Karlsson_Case studies carbon neutrality in transport infrastructure projects_v4_240301.xlsx]National'!$E$3:$J$3</c:f>
              <c:numCache>
                <c:formatCode>General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'[Karlsson_Case studies carbon neutrality in transport infrastructure projects_v4_240301.xlsx]National'!$E$43:$J$43</c:f>
              <c:numCache>
                <c:formatCode>0%</c:formatCode>
                <c:ptCount val="6"/>
                <c:pt idx="0">
                  <c:v>1</c:v>
                </c:pt>
                <c:pt idx="1">
                  <c:v>0.64374778650298292</c:v>
                </c:pt>
                <c:pt idx="2">
                  <c:v>0.29568356913532801</c:v>
                </c:pt>
                <c:pt idx="3">
                  <c:v>0.18534039751138487</c:v>
                </c:pt>
                <c:pt idx="4">
                  <c:v>0.12149367721776538</c:v>
                </c:pt>
                <c:pt idx="5">
                  <c:v>5.7441886653569529E-2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0-4402-9069-EDB4596B5959}"/>
            </c:ext>
          </c:extLst>
        </c:ser>
        <c:ser>
          <c:idx val="4"/>
          <c:order val="1"/>
          <c:tx>
            <c:strRef>
              <c:f>'[Karlsson_Case studies carbon neutrality in transport infrastructure projects_v4_240301.xlsx]National'!$B$42</c:f>
              <c:strCache>
                <c:ptCount val="1"/>
                <c:pt idx="0">
                  <c:v>Elektrifiering/ CCS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008F5C95-AF8B-4646-AAF7-BA9F035481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750-4402-9069-EDB4596B5959}"/>
                </c:ext>
              </c:extLst>
            </c:dLbl>
            <c:dLbl>
              <c:idx val="1"/>
              <c:layout>
                <c:manualLayout>
                  <c:x val="2.4041413590325353E-3"/>
                  <c:y val="8.5982464830296979E-2"/>
                </c:manualLayout>
              </c:layout>
              <c:tx>
                <c:rich>
                  <a:bodyPr/>
                  <a:lstStyle/>
                  <a:p>
                    <a:fld id="{A4358590-AFFB-48E0-A775-78763217F5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750-4402-9069-EDB4596B5959}"/>
                </c:ext>
              </c:extLst>
            </c:dLbl>
            <c:dLbl>
              <c:idx val="2"/>
              <c:layout>
                <c:manualLayout>
                  <c:x val="-4.7939386496644995E-3"/>
                  <c:y val="0.12739689296898743"/>
                </c:manualLayout>
              </c:layout>
              <c:tx>
                <c:rich>
                  <a:bodyPr/>
                  <a:lstStyle/>
                  <a:p>
                    <a:fld id="{BE54BECB-9139-4721-85D1-93BCB662DF5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750-4402-9069-EDB4596B5959}"/>
                </c:ext>
              </c:extLst>
            </c:dLbl>
            <c:dLbl>
              <c:idx val="3"/>
              <c:layout>
                <c:manualLayout>
                  <c:x val="-3.195959099776333E-3"/>
                  <c:y val="0.13795708955982597"/>
                </c:manualLayout>
              </c:layout>
              <c:tx>
                <c:rich>
                  <a:bodyPr/>
                  <a:lstStyle/>
                  <a:p>
                    <a:fld id="{C67491F6-8E6D-4BA2-9CDB-B17CDC0B5A4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750-4402-9069-EDB4596B5959}"/>
                </c:ext>
              </c:extLst>
            </c:dLbl>
            <c:dLbl>
              <c:idx val="4"/>
              <c:layout>
                <c:manualLayout>
                  <c:x val="-1.5979795498881665E-3"/>
                  <c:y val="0.15284509334892774"/>
                </c:manualLayout>
              </c:layout>
              <c:tx>
                <c:rich>
                  <a:bodyPr/>
                  <a:lstStyle/>
                  <a:p>
                    <a:fld id="{173AA615-1E35-415C-80BB-65FAEE959C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750-4402-9069-EDB4596B5959}"/>
                </c:ext>
              </c:extLst>
            </c:dLbl>
            <c:dLbl>
              <c:idx val="5"/>
              <c:layout>
                <c:manualLayout>
                  <c:x val="-3.1364563809462453E-2"/>
                  <c:y val="0.15884649284405769"/>
                </c:manualLayout>
              </c:layout>
              <c:tx>
                <c:rich>
                  <a:bodyPr/>
                  <a:lstStyle/>
                  <a:p>
                    <a:fld id="{8F104801-B50A-46CB-9EA5-1E61B610AA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750-4402-9069-EDB4596B5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val>
            <c:numRef>
              <c:f>'[Karlsson_Case studies carbon neutrality in transport infrastructure projects_v4_240301.xlsx]National'!$E$42:$J$42</c:f>
              <c:numCache>
                <c:formatCode>0%</c:formatCode>
                <c:ptCount val="6"/>
                <c:pt idx="0">
                  <c:v>0</c:v>
                </c:pt>
                <c:pt idx="1">
                  <c:v>4.474591483412077E-2</c:v>
                </c:pt>
                <c:pt idx="2">
                  <c:v>0.18892138936844563</c:v>
                </c:pt>
                <c:pt idx="3">
                  <c:v>0.2375267090000811</c:v>
                </c:pt>
                <c:pt idx="4">
                  <c:v>0.28180848315012763</c:v>
                </c:pt>
                <c:pt idx="5">
                  <c:v>0.32684019487812838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'[Karlsson_Case studies carbon neutrality in transport infrastructure projects_v4_240301.xlsx]National'!$E$16:$J$16</c15:f>
                <c15:dlblRangeCache>
                  <c:ptCount val="6"/>
                  <c:pt idx="1">
                    <c:v>-35%</c:v>
                  </c:pt>
                  <c:pt idx="2">
                    <c:v>-71%</c:v>
                  </c:pt>
                  <c:pt idx="3">
                    <c:v>-81%</c:v>
                  </c:pt>
                  <c:pt idx="4">
                    <c:v>-88%</c:v>
                  </c:pt>
                  <c:pt idx="5">
                    <c:v>-95%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750-4402-9069-EDB4596B5959}"/>
            </c:ext>
          </c:extLst>
        </c:ser>
        <c:ser>
          <c:idx val="3"/>
          <c:order val="2"/>
          <c:tx>
            <c:strRef>
              <c:f>'[Karlsson_Case studies carbon neutrality in transport infrastructure projects_v4_240301.xlsx]National'!$B$41</c:f>
              <c:strCache>
                <c:ptCount val="1"/>
                <c:pt idx="0">
                  <c:v>Biomassa/ biobränsle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noFill/>
            </a:ln>
            <a:effectLst/>
          </c:spPr>
          <c:val>
            <c:numRef>
              <c:f>'[Karlsson_Case studies carbon neutrality in transport infrastructure projects_v4_240301.xlsx]National'!$E$41:$J$41</c:f>
              <c:numCache>
                <c:formatCode>0%</c:formatCode>
                <c:ptCount val="6"/>
                <c:pt idx="0">
                  <c:v>0</c:v>
                </c:pt>
                <c:pt idx="1">
                  <c:v>8.6755800602857827E-2</c:v>
                </c:pt>
                <c:pt idx="2">
                  <c:v>0.16366367814794328</c:v>
                </c:pt>
                <c:pt idx="3">
                  <c:v>0.15818921075312323</c:v>
                </c:pt>
                <c:pt idx="4">
                  <c:v>0.11869200168009915</c:v>
                </c:pt>
                <c:pt idx="5">
                  <c:v>0.10362967989415725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50-4402-9069-EDB4596B5959}"/>
            </c:ext>
          </c:extLst>
        </c:ser>
        <c:ser>
          <c:idx val="0"/>
          <c:order val="3"/>
          <c:tx>
            <c:strRef>
              <c:f>'[Karlsson_Case studies carbon neutrality in transport infrastructure projects_v4_240301.xlsx]National'!$B$40</c:f>
              <c:strCache>
                <c:ptCount val="1"/>
                <c:pt idx="0">
                  <c:v>Cirkularitet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'[Karlsson_Case studies carbon neutrality in transport infrastructure projects_v4_240301.xlsx]National'!$E$3:$J$3</c:f>
              <c:numCache>
                <c:formatCode>General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'[Karlsson_Case studies carbon neutrality in transport infrastructure projects_v4_240301.xlsx]National'!$E$40:$J$40</c:f>
              <c:numCache>
                <c:formatCode>0%</c:formatCode>
                <c:ptCount val="6"/>
                <c:pt idx="0">
                  <c:v>0</c:v>
                </c:pt>
                <c:pt idx="1">
                  <c:v>9.8792041084955026E-2</c:v>
                </c:pt>
                <c:pt idx="2">
                  <c:v>0.12223942612432095</c:v>
                </c:pt>
                <c:pt idx="3">
                  <c:v>0.14458132981723687</c:v>
                </c:pt>
                <c:pt idx="4">
                  <c:v>0.16377203167220347</c:v>
                </c:pt>
                <c:pt idx="5">
                  <c:v>0.18592601369512571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50-4402-9069-EDB4596B5959}"/>
            </c:ext>
          </c:extLst>
        </c:ser>
        <c:ser>
          <c:idx val="2"/>
          <c:order val="4"/>
          <c:tx>
            <c:strRef>
              <c:f>'[Karlsson_Case studies carbon neutrality in transport infrastructure projects_v4_240301.xlsx]National'!$B$39</c:f>
              <c:strCache>
                <c:ptCount val="1"/>
                <c:pt idx="0">
                  <c:v>Resurseffektivitet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5400">
              <a:noFill/>
            </a:ln>
            <a:effectLst/>
          </c:spPr>
          <c:cat>
            <c:numRef>
              <c:f>'[Karlsson_Case studies carbon neutrality in transport infrastructure projects_v4_240301.xlsx]National'!$E$3:$J$3</c:f>
              <c:numCache>
                <c:formatCode>General</c:formatCode>
                <c:ptCount val="6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</c:numCache>
            </c:numRef>
          </c:cat>
          <c:val>
            <c:numRef>
              <c:f>'[Karlsson_Case studies carbon neutrality in transport infrastructure projects_v4_240301.xlsx]National'!$E$39:$J$39</c:f>
              <c:numCache>
                <c:formatCode>0%</c:formatCode>
                <c:ptCount val="6"/>
                <c:pt idx="0">
                  <c:v>0</c:v>
                </c:pt>
                <c:pt idx="1">
                  <c:v>0.12595845697508345</c:v>
                </c:pt>
                <c:pt idx="2">
                  <c:v>0.22949193722396213</c:v>
                </c:pt>
                <c:pt idx="3">
                  <c:v>0.2743623529181739</c:v>
                </c:pt>
                <c:pt idx="4">
                  <c:v>0.3142338062798043</c:v>
                </c:pt>
                <c:pt idx="5">
                  <c:v>0.32616222487901914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50-4402-9069-EDB4596B5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671344"/>
        <c:axId val="1301692400"/>
      </c:areaChart>
      <c:catAx>
        <c:axId val="153467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1692400"/>
        <c:crosses val="autoZero"/>
        <c:auto val="1"/>
        <c:lblAlgn val="ctr"/>
        <c:lblOffset val="100"/>
        <c:noMultiLvlLbl val="0"/>
      </c:catAx>
      <c:valAx>
        <c:axId val="13016924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Andel</a:t>
                </a:r>
                <a:r>
                  <a:rPr lang="en-US" sz="800" baseline="0"/>
                  <a:t> </a:t>
                </a:r>
                <a:r>
                  <a:rPr lang="en-US" sz="800"/>
                  <a:t>utsläpp vid referensnivån</a:t>
                </a:r>
              </a:p>
            </c:rich>
          </c:tx>
          <c:layout>
            <c:manualLayout>
              <c:xMode val="edge"/>
              <c:yMode val="edge"/>
              <c:x val="2.2803153281938649E-2"/>
              <c:y val="0.13545270820313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534671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98649342387376"/>
          <c:y val="0.15244953670529782"/>
          <c:w val="0.19705567084042216"/>
          <c:h val="0.81691827485249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CFDCBA-0AE1-1046-BA0F-9D8061F10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35272-1517-B049-B95C-5816711E7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3B195-1287-5A47-8B84-08B57F137554}" type="datetimeFigureOut">
              <a:rPr lang="sv-SE" smtClean="0"/>
              <a:t>2024-03-27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64B42-B456-774D-9AFC-7AC0394D41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9E961-ED36-9744-9410-CE646A1A6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75C-8F7A-B44F-8C6D-70D7DB1A84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623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E82B-71A4-BC48-8717-0940F09A17BF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DABE-419F-EC44-A8E4-36B2ABCB23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91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Exempel på typer och nivåer av åtgärder som ingår i klimatåtgärdsmenyn för 2025–2030.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Resultatet inkluderar:’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
emissionsfaktorer per material, 
procentuella minskningar, inklusive materialeffektivitetsåtgärder och 
detaljerade åtgärder för att nå minskningspotentialen.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Möjliga utsläppsminskningar och resterande utsläpp för olika delar av projektet vid olika tidpunkter (2025, 2030, 2035, 2040, 2045) och utvecklingssteg i industrins och industrins klimatomställning.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18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4DABE-419F-EC44-A8E4-36B2ABCB23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0725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BA7A-3C9B-423C-A1E8-B268B9CCD362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4DABE-419F-EC44-A8E4-36B2ABCB23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B4DABE-419F-EC44-A8E4-36B2ABCB23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13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9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Stor skillnad mellan potential och implementering:
Pilotprojekt räcker långt – brist på </a:t>
            </a:r>
            <a:r>
              <a:rPr lang="sv-SE" sz="12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uppskalning</a:t>
            </a: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-Brist på system för lärdomar och standardisering 
Brist på resurser/kompetens - Behov av att öka kompetensen om vilket ansvar/möjlighet det finns att minska klimatpåverkan</a:t>
            </a:r>
          </a:p>
          <a:p>
            <a:pPr marL="514350" lvl="1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sv-SE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Fler offentliga beställare behöver ställa tuffa klimatkrav</a:t>
            </a:r>
          </a:p>
          <a:p>
            <a:pPr marL="171450" lvl="0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sv-SE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514350" lvl="1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Kompetensen inom upphandling behöver stärkas 
Skarpa, tydliga, långsiktiga och förutsägbara upphandlingskrav 
Uppföljning av klimatkrav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Mot CO2-reduktion = &gt; konkurrenskraft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1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Koppla klimatmål till affärer/avtal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Att flytta klimatet från "sidlinjen" till att bli integrerat och styrande
Behov av incitament och riskdelning längs leveranskedjan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Tänk på klimatet i ett tidigt skede
Kommunikation och ömsesidigt beroende i leveranskedjan
Skapa tid/engagemang för alternativa/innovativa tillvägagångssätt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5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EU-</a:t>
            </a:r>
            <a:r>
              <a:rPr lang="en-US" sz="1100" dirty="0" err="1"/>
              <a:t>regelverk</a:t>
            </a:r>
            <a:r>
              <a:rPr lang="en-US" sz="1100" dirty="0"/>
              <a:t>: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Cirkularitet</a:t>
            </a:r>
            <a:endParaRPr lang="en-US" sz="11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Digitala</a:t>
            </a:r>
            <a:r>
              <a:rPr lang="en-US" sz="1100" dirty="0"/>
              <a:t> </a:t>
            </a:r>
            <a:r>
              <a:rPr lang="en-US" sz="1100" dirty="0" err="1"/>
              <a:t>produktpass</a:t>
            </a:r>
            <a:endParaRPr lang="en-US" sz="11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EU-ETS2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/>
              <a:t>CSRD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 err="1"/>
              <a:t>Taxonomin</a:t>
            </a:r>
            <a:endParaRPr lang="en-US" sz="11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Resurseffektivitet och kolsänkor: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Standardiserad implementering av digital informationskedja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Automatisering för att stötta elektrifiering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Accelererad </a:t>
            </a:r>
            <a:r>
              <a:rPr lang="sv-SE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karbonatisering</a:t>
            </a: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</a:t>
            </a: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weathering</a:t>
            </a:r>
            <a:r>
              <a:rPr lang="sv-SE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3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38E0B-3F21-4EC0-A5FF-EF1353BEE73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0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Exempel på typer och nivåer av åtgärder som ingår i klimatåtgärdsmenyn för 2025–2030.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Resultatet inkluderar:’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
emissionsfaktorer per material, 
procentuella minskningar, inklusive materialeffektivitetsåtgärder och 
detaljerade åtgärder för att nå minskningspotentialen.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Möjliga utsläppsminskningar och resterande utsläpp för olika delar av projektet vid olika tidpunkter (2025, 2030, 2035, 2040, 2045) och utvecklingssteg i industrins och industrins klimatomställning.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4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2563" y="180975"/>
            <a:ext cx="1992312" cy="1122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62545" y="1368863"/>
            <a:ext cx="8713810" cy="490854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Exempel på typer och nivåer av åtgärder som ingår i klimatåtgärdsmenyn för 2025–2030.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Resultatet inkluderar:’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v-SE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
emissionsfaktorer per material, 
procentuella minskningar, inklusive materialeffektivitetsåtgärder och 
detaljerade åtgärder för att nå minskningspotentialen.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2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Möjliga utsläppsminskningar och resterande utsläpp för olika delar av projektet vid olika tidpunkter (2025, 2030, 2035, 2040, 2045) och utvecklingssteg i industrins och industrins klimatomställning.</a:t>
            </a:r>
            <a:endParaRPr lang="en-US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46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8BA7A-3C9B-423C-A1E8-B268B9CCD362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46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8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30000"/>
            <a:ext cx="8294324" cy="1400531"/>
          </a:xfrm>
        </p:spPr>
        <p:txBody>
          <a:bodyPr anchor="b"/>
          <a:lstStyle>
            <a:lvl1pPr algn="l">
              <a:defRPr sz="52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Presentation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50" y="3033850"/>
            <a:ext cx="8294324" cy="136307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First name Last name, Title  |  Research group  |  </a:t>
            </a:r>
            <a:r>
              <a:rPr lang="en-GB" noProof="0" dirty="0" err="1"/>
              <a:t>dd.mm.yyyy</a:t>
            </a:r>
            <a:endParaRPr lang="en-GB" noProof="0" dirty="0"/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4E17BB8C-FC90-5F49-B52F-11E5C72D3C96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8" name="Chalmers logotype 4">
            <a:extLst>
              <a:ext uri="{FF2B5EF4-FFF2-40B4-BE49-F238E27FC236}">
                <a16:creationId xmlns:a16="http://schemas.microsoft.com/office/drawing/2014/main" id="{48711BF3-1A07-6B46-B63B-F498A03D3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9155" y="247950"/>
            <a:ext cx="617489" cy="750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66EEE-8AD4-46A9-AF18-B552E074DD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55" y="4442290"/>
            <a:ext cx="864847" cy="5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4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3 photos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93040"/>
            <a:ext cx="4617182" cy="2039997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AD2B67D-B281-694E-9D43-FE3CBAAF8CA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98425" y="193040"/>
            <a:ext cx="3770311" cy="212469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772286E-0D7F-3443-AFA5-F221E3ACC8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052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4CC3E62-90FA-914F-8F68-5F15794B02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138400" y="2387600"/>
            <a:ext cx="1836000" cy="2395337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310584" y="2466169"/>
            <a:ext cx="4617182" cy="2316767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7"/>
            <a:ext cx="4617182" cy="2051355"/>
          </a:xfrm>
        </p:spPr>
        <p:txBody>
          <a:bodyPr/>
          <a:lstStyle/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200" y="185737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5200" y="1851056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32393" y="185737"/>
            <a:ext cx="1836000" cy="2952000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FBC3278B-7F37-114A-B42B-56F21E985E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132310" y="3222656"/>
            <a:ext cx="1836000" cy="1580400"/>
          </a:xfrm>
          <a:prstGeom prst="rect">
            <a:avLst/>
          </a:prstGeom>
          <a:solidFill>
            <a:srgbClr val="DCE4E1"/>
          </a:solidFill>
        </p:spPr>
        <p:txBody>
          <a:bodyPr tIns="1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891E7F83-AED0-BD44-9F65-5AE8A99F4ED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310584" y="2462114"/>
            <a:ext cx="4617182" cy="2340941"/>
          </a:xfrm>
          <a:prstGeom prst="rect">
            <a:avLst/>
          </a:prstGeom>
        </p:spPr>
        <p:txBody>
          <a:bodyPr/>
          <a:lstStyle>
            <a:lvl1pPr marL="126000" indent="-126000"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>
                <a:solidFill>
                  <a:schemeClr val="tx1"/>
                </a:solidFill>
              </a:defRPr>
            </a:lvl3pPr>
            <a:lvl4pPr marL="648000" indent="0">
              <a:buNone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4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5FEE5853-99F1-DE4F-91CE-715D5817D0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192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AE18EA1-4D38-6F4B-9F56-8E1BB8F9E5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407289" y="292139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C6E577FF-95D9-C94E-BEF2-B6E22E1C4D4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8018" y="2616885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6042FDF-139F-0144-8120-894F5EA283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0" y="4283345"/>
            <a:ext cx="955400" cy="426564"/>
          </a:xfrm>
          <a:prstGeom prst="rect">
            <a:avLst/>
          </a:prstGeom>
          <a:solidFill>
            <a:srgbClr val="194461"/>
          </a:solidFill>
        </p:spPr>
        <p:txBody>
          <a:bodyPr wrap="none" lIns="216000" tIns="144000" rIns="216000" bIns="72000" anchor="ctr" anchorCtr="0">
            <a:spAutoFit/>
          </a:bodyPr>
          <a:lstStyle>
            <a:lvl1pPr marL="587" indent="0" algn="l">
              <a:lnSpc>
                <a:spcPts val="1500"/>
              </a:lnSpc>
              <a:buFontTx/>
              <a:buNone/>
              <a:defRPr sz="2200" b="0">
                <a:solidFill>
                  <a:schemeClr val="bg1"/>
                </a:solidFill>
              </a:defRPr>
            </a:lvl1pPr>
            <a:lvl2pPr marL="251994" indent="0">
              <a:buFontTx/>
              <a:buNone/>
              <a:defRPr/>
            </a:lvl2pPr>
            <a:lvl3pPr marL="449989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4A49390-4D2E-8E43-9BEC-FA0CF6BE41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16950" y="292139"/>
            <a:ext cx="4317976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63ACED5-9836-6842-BB80-8B5839BB93A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11788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EF6D6D8-3337-DA40-A3A7-098132936C7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14885" y="2616885"/>
            <a:ext cx="2113200" cy="2232000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F8281084-3E75-8C47-942E-8D0122568DE9}"/>
              </a:ext>
            </a:extLst>
          </p:cNvPr>
          <p:cNvSpPr txBox="1">
            <a:spLocks/>
          </p:cNvSpPr>
          <p:nvPr userDrawn="1"/>
        </p:nvSpPr>
        <p:spPr>
          <a:xfrm>
            <a:off x="8164769" y="4834979"/>
            <a:ext cx="863749" cy="1809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7546AEB-71F4-CD49-AD98-46653C446DDE}" type="datetime1">
              <a:rPr lang="sv-SE" sz="800" smtClean="0">
                <a:solidFill>
                  <a:schemeClr val="tx1"/>
                </a:solidFill>
              </a:rPr>
              <a:pPr algn="r"/>
              <a:t>2024-03-27</a:t>
            </a:fld>
            <a:endParaRPr lang="sv-SE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00" y="98084"/>
            <a:ext cx="7106618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F4AB70-B49C-6041-BED2-2818A5DC5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632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B94D946-9102-914D-A6D9-C51BEF770E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632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11977B0-1909-D74C-8D69-3AF3093357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3004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E23250B-AB07-5C49-A47D-E65E4FF446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3004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D2CFBA58-CF3D-624F-9091-EA04507B5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2451" y="1313117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8FFBE75-D628-1F48-A430-62ACD5300F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451" y="1798145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B88C858-E5CD-D346-BBD6-08B0ED4CB8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4632" y="3246775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5FA0FFB-894F-4741-A148-95BE6B063B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2" y="3731803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09D36E-5681-0D41-A250-9179BE224C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95053" y="3246775"/>
            <a:ext cx="2499860" cy="42319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967267D4-738F-1E4C-B22C-3481B9D0E4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5053" y="3731803"/>
            <a:ext cx="2499860" cy="103482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300" b="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Linje 1">
            <a:extLst>
              <a:ext uri="{FF2B5EF4-FFF2-40B4-BE49-F238E27FC236}">
                <a16:creationId xmlns:a16="http://schemas.microsoft.com/office/drawing/2014/main" id="{41ED65EB-DC68-B449-B69F-ADE841CD9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141861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0" name="Linje 2">
            <a:extLst>
              <a:ext uri="{FF2B5EF4-FFF2-40B4-BE49-F238E27FC236}">
                <a16:creationId xmlns:a16="http://schemas.microsoft.com/office/drawing/2014/main" id="{7EB0FCF9-1BD2-AE46-B3C6-B4314D712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192670" y="1317878"/>
            <a:ext cx="0" cy="345600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21" name="Linje 3">
            <a:extLst>
              <a:ext uri="{FF2B5EF4-FFF2-40B4-BE49-F238E27FC236}">
                <a16:creationId xmlns:a16="http://schemas.microsoft.com/office/drawing/2014/main" id="{CC56BE36-9B5E-3647-9661-C6705384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794" y="3063666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9" name="Linje 4">
            <a:extLst>
              <a:ext uri="{FF2B5EF4-FFF2-40B4-BE49-F238E27FC236}">
                <a16:creationId xmlns:a16="http://schemas.microsoft.com/office/drawing/2014/main" id="{2133F58B-1D28-D345-BF61-BCF1DA95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76601" y="3063666"/>
            <a:ext cx="2305657" cy="0"/>
          </a:xfrm>
          <a:prstGeom prst="line">
            <a:avLst/>
          </a:prstGeom>
          <a:ln w="25400">
            <a:solidFill>
              <a:srgbClr val="6C8697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3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99" y="104019"/>
            <a:ext cx="7103451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AD28DD6-359E-114F-B54C-990B212E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9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3B8D5AD-D270-F648-A851-A329A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7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CCEBD77-68E6-EB42-AA86-084B9AD2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97E8B8C-EAF7-2E48-A9C2-C9F1A48C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lmers logo_End of presentation">
    <p:bg>
      <p:bgPr>
        <a:solidFill>
          <a:srgbClr val="194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A845A-EF3B-3247-9AC2-696EF05DE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2560" y="1041157"/>
            <a:ext cx="2678880" cy="32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 +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457200" y="865509"/>
            <a:ext cx="8229600" cy="2376355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ts val="4905"/>
              </a:lnSpc>
              <a:spcBef>
                <a:spcPts val="0"/>
              </a:spcBef>
              <a:defRPr sz="5400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naps</a:t>
            </a:r>
            <a:r>
              <a:rPr lang="fi-FI" dirty="0"/>
              <a:t>.</a:t>
            </a:r>
          </a:p>
        </p:txBody>
      </p:sp>
      <p:sp>
        <p:nvSpPr>
          <p:cNvPr id="4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7410022" y="4506004"/>
            <a:ext cx="1269953" cy="29697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5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19.1.15</a:t>
            </a:r>
          </a:p>
        </p:txBody>
      </p:sp>
      <p:sp>
        <p:nvSpPr>
          <p:cNvPr id="5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3989087" y="4506004"/>
            <a:ext cx="3188793" cy="29697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50" baseline="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577716" y="3389740"/>
            <a:ext cx="5109084" cy="860240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1200" b="1" baseline="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0221745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 +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457200" y="865509"/>
            <a:ext cx="8229600" cy="2376355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ts val="4905"/>
              </a:lnSpc>
              <a:spcBef>
                <a:spcPts val="0"/>
              </a:spcBef>
              <a:defRPr sz="5400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naps</a:t>
            </a:r>
            <a:r>
              <a:rPr lang="fi-FI" dirty="0"/>
              <a:t>.</a:t>
            </a:r>
          </a:p>
        </p:txBody>
      </p:sp>
      <p:sp>
        <p:nvSpPr>
          <p:cNvPr id="4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7410022" y="4506004"/>
            <a:ext cx="1269953" cy="29697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5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19.1.15</a:t>
            </a:r>
          </a:p>
        </p:txBody>
      </p:sp>
      <p:sp>
        <p:nvSpPr>
          <p:cNvPr id="5" name="Tekstin paikkamerkki 5"/>
          <p:cNvSpPr>
            <a:spLocks noGrp="1"/>
          </p:cNvSpPr>
          <p:nvPr>
            <p:ph type="body" sz="quarter" idx="11"/>
          </p:nvPr>
        </p:nvSpPr>
        <p:spPr>
          <a:xfrm>
            <a:off x="3989087" y="4506004"/>
            <a:ext cx="3188793" cy="296978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50" baseline="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/>
          </p:nvPr>
        </p:nvSpPr>
        <p:spPr>
          <a:xfrm>
            <a:off x="3577716" y="3389740"/>
            <a:ext cx="5109084" cy="860240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1200" b="1" baseline="0">
                <a:solidFill>
                  <a:srgbClr val="140F25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6695710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7038231" cy="99417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20" y="1814787"/>
            <a:ext cx="7886700" cy="2858876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5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1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sub_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00" y="526866"/>
            <a:ext cx="7038230" cy="9935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324" y="158999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73720" y="2111255"/>
            <a:ext cx="7886700" cy="2576065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6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7038231" cy="999433"/>
          </a:xfrm>
        </p:spPr>
        <p:txBody>
          <a:bodyPr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800" y="1819368"/>
            <a:ext cx="2291631" cy="28549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500"/>
            </a:lvl1pPr>
            <a:lvl2pPr marL="252000" indent="0">
              <a:buFontTx/>
              <a:buNone/>
              <a:defRPr sz="1500"/>
            </a:lvl2pPr>
            <a:lvl3pPr marL="450000" indent="0">
              <a:buFontTx/>
              <a:buNone/>
              <a:defRPr sz="1500"/>
            </a:lvl3pPr>
            <a:lvl4pPr marL="648000" indent="0">
              <a:buFontTx/>
              <a:buNone/>
              <a:defRPr sz="1500"/>
            </a:lvl4pPr>
            <a:lvl5pPr marL="810000" indent="0">
              <a:buFontTx/>
              <a:buNone/>
              <a:defRPr sz="15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7153" y="1819296"/>
            <a:ext cx="5698800" cy="285436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lvl1pPr>
            <a:lvl2pPr marL="252000" indent="0">
              <a:buFontTx/>
              <a:buNone/>
              <a:defRPr/>
            </a:lvl2pPr>
            <a:lvl3pPr marL="450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100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CCE702F-4052-3B4E-9DAD-35C6CEB57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3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left_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00" y="526866"/>
            <a:ext cx="7038230" cy="9935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64B5015-B349-E541-80B4-07E45C1FF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324" y="1589993"/>
            <a:ext cx="7038229" cy="211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73720" y="2111255"/>
            <a:ext cx="3879408" cy="2671682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FAEB4D2-F0EE-E947-BE4D-ACB41A95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252B35A-BAC1-DE4C-B178-AF59CBD681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6810" y="2091866"/>
            <a:ext cx="4109399" cy="2691071"/>
          </a:xfrm>
          <a:prstGeom prst="rect">
            <a:avLst/>
          </a:prstGeom>
          <a:solidFill>
            <a:srgbClr val="DCE4E1"/>
          </a:solidFill>
        </p:spPr>
        <p:txBody>
          <a:bodyPr tIns="0" bIns="720000" anchor="b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0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3 photos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 wrap="square">
            <a:normAutofit/>
          </a:bodyPr>
          <a:lstStyle/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2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38400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05200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310584" y="2466169"/>
            <a:ext cx="4617182" cy="2313573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6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/>
          <a:lstStyle/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200" y="185738"/>
            <a:ext cx="3769200" cy="4597200"/>
          </a:xfrm>
          <a:prstGeom prst="rect">
            <a:avLst/>
          </a:prstGeom>
          <a:solidFill>
            <a:srgbClr val="DCE4E1"/>
          </a:solidFill>
        </p:spPr>
        <p:txBody>
          <a:bodyPr tIns="0" bIns="1440000" anchor="b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310584" y="2466170"/>
            <a:ext cx="4617182" cy="2316768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  <a:lvl9pPr marL="2743200" indent="0">
              <a:buNone/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C09499-57AE-D94B-B9E5-906A8CC93B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3photos_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46C504D-4045-874E-93F0-4174EC2B85E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310063" y="940567"/>
            <a:ext cx="2360737" cy="25717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19446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GB" noProof="0"/>
              <a:t>Department of</a:t>
            </a:r>
          </a:p>
        </p:txBody>
      </p:sp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4310584" y="752992"/>
            <a:ext cx="4617182" cy="1360030"/>
          </a:xfrm>
        </p:spPr>
        <p:txBody>
          <a:bodyPr/>
          <a:lstStyle>
            <a:lvl1pPr>
              <a:defRPr>
                <a:solidFill>
                  <a:srgbClr val="19446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52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38400" y="185738"/>
            <a:ext cx="1836000" cy="2004009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9E839DED-9AD7-7F47-85D5-A26FC330559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5200" y="2277979"/>
            <a:ext cx="3769200" cy="2504958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4310584" y="2281373"/>
            <a:ext cx="4617182" cy="856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lvl3pPr>
            <a:lvl4pPr marL="648000" indent="0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936000" indent="-126000">
              <a:lnSpc>
                <a:spcPct val="90000"/>
              </a:lnSpc>
              <a:buFont typeface="Arial" panose="020B0604020202020204" pitchFamily="34" charset="0"/>
              <a:buChar char="•"/>
              <a:defRPr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90DF472-2B52-B648-86BA-E002A3B5E8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0063" y="3395249"/>
            <a:ext cx="4629150" cy="257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300" b="1"/>
            </a:lvl2pPr>
            <a:lvl3pPr marL="0" indent="0">
              <a:buFontTx/>
              <a:buNone/>
              <a:defRPr sz="1300" b="1"/>
            </a:lvl3pPr>
            <a:lvl4pPr marL="0" indent="0">
              <a:buFontTx/>
              <a:buNone/>
              <a:defRPr sz="1300" b="1"/>
            </a:lvl4pPr>
            <a:lvl5pPr marL="0" indent="0">
              <a:buFontTx/>
              <a:buNone/>
              <a:defRPr sz="1300" b="1"/>
            </a:lvl5pPr>
          </a:lstStyle>
          <a:p>
            <a:pPr lvl="0"/>
            <a:r>
              <a:rPr lang="en-GB" noProof="0"/>
              <a:t>Divisions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7B49F1B-85A6-A647-9F5F-A010E7ED9D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10064" y="3724507"/>
            <a:ext cx="2268000" cy="10584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DBC0CD4-68F0-E74A-8F83-B8EB39840D0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0800" y="3724507"/>
            <a:ext cx="2268000" cy="1058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2pPr>
            <a:lvl3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3pPr>
            <a:lvl4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4pPr>
            <a:lvl5pPr marL="0" indent="0">
              <a:lnSpc>
                <a:spcPct val="100000"/>
              </a:lnSpc>
              <a:spcAft>
                <a:spcPts val="800"/>
              </a:spcAft>
              <a:buFontTx/>
              <a:buNone/>
              <a:defRPr sz="11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268A9C3F-410A-684D-BF8C-D1EE552744E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5200" y="4852800"/>
            <a:ext cx="216000" cy="1764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3Photos_Research 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0584" y="185738"/>
            <a:ext cx="4617182" cy="204729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12C2FA7-C0FC-DD46-84CE-80BA7B31E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2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7B33245-F90A-1E4D-8658-03FEC2CDE6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79422" y="185738"/>
            <a:ext cx="1836000" cy="2827806"/>
          </a:xfrm>
          <a:prstGeom prst="rect">
            <a:avLst/>
          </a:prstGeom>
          <a:solidFill>
            <a:srgbClr val="DCE4E1"/>
          </a:solidFill>
        </p:spPr>
        <p:txBody>
          <a:bodyPr tIns="61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E5A597A-C5B4-F844-9B0B-A2909CB81E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6222" y="3107530"/>
            <a:ext cx="3780233" cy="1672213"/>
          </a:xfrm>
          <a:prstGeom prst="rect">
            <a:avLst/>
          </a:prstGeom>
          <a:solidFill>
            <a:srgbClr val="DCE4E1"/>
          </a:solidFill>
        </p:spPr>
        <p:txBody>
          <a:bodyPr tIns="360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4310584" y="2466170"/>
            <a:ext cx="4617182" cy="2313572"/>
          </a:xfrm>
          <a:prstGeom prst="rect">
            <a:avLst/>
          </a:prstGeom>
        </p:spPr>
        <p:txBody>
          <a:bodyPr/>
          <a:lstStyle>
            <a:lvl1pPr marL="126000" indent="-126000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378000" indent="-12600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76000" indent="-126000">
              <a:lnSpc>
                <a:spcPct val="90000"/>
              </a:lnSpc>
              <a:spcAft>
                <a:spcPts val="20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774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936000" indent="-1260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5F3508-212C-8940-8633-647F498A82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FD5CA9-F98F-5148-B23A-9CE3140EE6B0}"/>
              </a:ext>
            </a:extLst>
          </p:cNvPr>
          <p:cNvSpPr txBox="1"/>
          <p:nvPr userDrawn="1"/>
        </p:nvSpPr>
        <p:spPr>
          <a:xfrm rot="16200000">
            <a:off x="-2173892" y="2359629"/>
            <a:ext cx="459400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1764000" rIns="72000" rtlCol="0" anchor="ctr" anchorCtr="0">
            <a:spAutoFit/>
          </a:bodyPr>
          <a:lstStyle/>
          <a:p>
            <a:pPr algn="l"/>
            <a:r>
              <a:rPr lang="en-GB" sz="1000" noProof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040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799" y="530176"/>
            <a:ext cx="6796020" cy="9941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20" y="1814787"/>
            <a:ext cx="7886700" cy="2858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8386602" y="4852800"/>
            <a:ext cx="552198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73720" y="4786664"/>
            <a:ext cx="216000" cy="17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8E7F75-8447-2546-BC2C-A9D2B7675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8670E98-2DB1-864E-BCC7-BB6E6DFBA590}"/>
              </a:ext>
            </a:extLst>
          </p:cNvPr>
          <p:cNvSpPr/>
          <p:nvPr userDrawn="1"/>
        </p:nvSpPr>
        <p:spPr>
          <a:xfrm>
            <a:off x="7856025" y="-1"/>
            <a:ext cx="863749" cy="1111739"/>
          </a:xfrm>
          <a:prstGeom prst="rect">
            <a:avLst/>
          </a:prstGeom>
          <a:solidFill>
            <a:srgbClr val="6C869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6C8697"/>
              </a:solidFill>
            </a:endParaRPr>
          </a:p>
        </p:txBody>
      </p:sp>
      <p:pic>
        <p:nvPicPr>
          <p:cNvPr id="16" name="Chalmers logotype 8">
            <a:extLst>
              <a:ext uri="{FF2B5EF4-FFF2-40B4-BE49-F238E27FC236}">
                <a16:creationId xmlns:a16="http://schemas.microsoft.com/office/drawing/2014/main" id="{B00FE33B-CEE3-9C45-9455-42E295308AE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979155" y="247950"/>
            <a:ext cx="617489" cy="75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17B49-8C2F-42C7-B08C-320C9EC1C60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78" y="4454966"/>
            <a:ext cx="864847" cy="5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2" r:id="rId2"/>
    <p:sldLayoutId id="2147483680" r:id="rId3"/>
    <p:sldLayoutId id="2147483704" r:id="rId4"/>
    <p:sldLayoutId id="2147483724" r:id="rId5"/>
    <p:sldLayoutId id="2147483677" r:id="rId6"/>
    <p:sldLayoutId id="2147483669" r:id="rId7"/>
    <p:sldLayoutId id="2147483678" r:id="rId8"/>
    <p:sldLayoutId id="2147483717" r:id="rId9"/>
    <p:sldLayoutId id="2147483723" r:id="rId10"/>
    <p:sldLayoutId id="2147483685" r:id="rId11"/>
    <p:sldLayoutId id="2147483673" r:id="rId12"/>
    <p:sldLayoutId id="2147483706" r:id="rId13"/>
    <p:sldLayoutId id="2147483705" r:id="rId14"/>
    <p:sldLayoutId id="2147483667" r:id="rId15"/>
    <p:sldLayoutId id="2147483687" r:id="rId16"/>
    <p:sldLayoutId id="2147483688" r:id="rId17"/>
  </p:sldLayoutIdLst>
  <p:hf hdr="0" ftr="0" dt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3200" b="1" kern="1200" spc="-80" baseline="0">
          <a:solidFill>
            <a:srgbClr val="19446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6000" indent="-126000" algn="l" defTabSz="685800" rtl="0" eaLnBrk="1" latinLnBrk="0" hangingPunct="1">
        <a:lnSpc>
          <a:spcPct val="90000"/>
        </a:lnSpc>
        <a:spcBef>
          <a:spcPts val="600"/>
        </a:spcBef>
        <a:spcAft>
          <a:spcPts val="400"/>
        </a:spcAft>
        <a:buFont typeface="Arial" panose="020B0604020202020204" pitchFamily="34" charset="0"/>
        <a:buChar char="•"/>
        <a:tabLst>
          <a:tab pos="1020763" algn="l"/>
        </a:tabLst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8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>
            <a:lumMod val="85000"/>
            <a:lumOff val="15000"/>
          </a:schemeClr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74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12600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7B173-BCB9-46B3-ADEF-6B82877329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3649" y="18415"/>
            <a:ext cx="1494166" cy="9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7B173-BCB9-46B3-ADEF-6B82877329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03649" y="18415"/>
            <a:ext cx="1494166" cy="9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da.karlsson@chalmers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mistrcarbonex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F60B-1F3D-4B3E-B3DE-071135E62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Potential för </a:t>
            </a:r>
            <a:r>
              <a:rPr lang="en-US" sz="3600" dirty="0" err="1"/>
              <a:t>klimatreducerande</a:t>
            </a:r>
            <a:r>
              <a:rPr lang="en-US" sz="3600" dirty="0"/>
              <a:t> </a:t>
            </a:r>
            <a:r>
              <a:rPr lang="en-US" sz="3600" dirty="0" err="1"/>
              <a:t>åtgärder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AEF7A-B91C-4BA6-B9C9-19598BBD9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450" y="3164479"/>
            <a:ext cx="8294324" cy="1363076"/>
          </a:xfrm>
        </p:spPr>
        <p:txBody>
          <a:bodyPr/>
          <a:lstStyle/>
          <a:p>
            <a:r>
              <a:rPr lang="en-US" dirty="0"/>
              <a:t>Ida Karlsson  ||  Energy Technology, Chalmers University of Technology  ||  2024-01-25</a:t>
            </a:r>
          </a:p>
        </p:txBody>
      </p:sp>
    </p:spTree>
    <p:extLst>
      <p:ext uri="{BB962C8B-B14F-4D97-AF65-F5344CB8AC3E}">
        <p14:creationId xmlns:p14="http://schemas.microsoft.com/office/powerpoint/2010/main" val="394429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04800" y="321759"/>
            <a:ext cx="7627088" cy="6310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Prioriterade klimatåtgärder kopplade till bergmaterialindustrierna</a:t>
            </a:r>
            <a:endParaRPr lang="en-US" dirty="0"/>
          </a:p>
        </p:txBody>
      </p:sp>
      <p:sp>
        <p:nvSpPr>
          <p:cNvPr id="48" name="object 83">
            <a:extLst>
              <a:ext uri="{FF2B5EF4-FFF2-40B4-BE49-F238E27FC236}">
                <a16:creationId xmlns:a16="http://schemas.microsoft.com/office/drawing/2014/main" id="{4A26C5DA-465D-9607-8722-BAB6F50856E1}"/>
              </a:ext>
            </a:extLst>
          </p:cNvPr>
          <p:cNvSpPr/>
          <p:nvPr/>
        </p:nvSpPr>
        <p:spPr>
          <a:xfrm>
            <a:off x="6805693" y="1927992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56"/>
                </a:moveTo>
                <a:lnTo>
                  <a:pt x="10185" y="1739"/>
                </a:lnTo>
                <a:lnTo>
                  <a:pt x="5969" y="0"/>
                </a:lnTo>
                <a:lnTo>
                  <a:pt x="1739" y="1739"/>
                </a:lnTo>
                <a:lnTo>
                  <a:pt x="0" y="5956"/>
                </a:lnTo>
                <a:lnTo>
                  <a:pt x="1739" y="10172"/>
                </a:lnTo>
                <a:lnTo>
                  <a:pt x="5969" y="11925"/>
                </a:lnTo>
                <a:lnTo>
                  <a:pt x="10185" y="10172"/>
                </a:lnTo>
                <a:lnTo>
                  <a:pt x="11925" y="5956"/>
                </a:lnTo>
                <a:close/>
              </a:path>
              <a:path w="6269355" h="12065">
                <a:moveTo>
                  <a:pt x="6269317" y="5956"/>
                </a:moveTo>
                <a:lnTo>
                  <a:pt x="6267564" y="1739"/>
                </a:lnTo>
                <a:lnTo>
                  <a:pt x="6263348" y="0"/>
                </a:lnTo>
                <a:lnTo>
                  <a:pt x="6259131" y="1739"/>
                </a:lnTo>
                <a:lnTo>
                  <a:pt x="6257379" y="5956"/>
                </a:lnTo>
                <a:lnTo>
                  <a:pt x="6259131" y="10172"/>
                </a:lnTo>
                <a:lnTo>
                  <a:pt x="6263348" y="11925"/>
                </a:lnTo>
                <a:lnTo>
                  <a:pt x="6267564" y="10172"/>
                </a:lnTo>
                <a:lnTo>
                  <a:pt x="6269317" y="5956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5" name="object 90">
            <a:extLst>
              <a:ext uri="{FF2B5EF4-FFF2-40B4-BE49-F238E27FC236}">
                <a16:creationId xmlns:a16="http://schemas.microsoft.com/office/drawing/2014/main" id="{64F06B0B-9229-C735-8D6B-65C09A6101EF}"/>
              </a:ext>
            </a:extLst>
          </p:cNvPr>
          <p:cNvSpPr/>
          <p:nvPr/>
        </p:nvSpPr>
        <p:spPr>
          <a:xfrm>
            <a:off x="6866335" y="2894019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69"/>
                </a:moveTo>
                <a:lnTo>
                  <a:pt x="10185" y="1752"/>
                </a:lnTo>
                <a:lnTo>
                  <a:pt x="5969" y="0"/>
                </a:lnTo>
                <a:lnTo>
                  <a:pt x="1739" y="1752"/>
                </a:lnTo>
                <a:lnTo>
                  <a:pt x="0" y="5969"/>
                </a:lnTo>
                <a:lnTo>
                  <a:pt x="1739" y="10185"/>
                </a:lnTo>
                <a:lnTo>
                  <a:pt x="5969" y="11925"/>
                </a:lnTo>
                <a:lnTo>
                  <a:pt x="10185" y="10185"/>
                </a:lnTo>
                <a:lnTo>
                  <a:pt x="11925" y="5969"/>
                </a:lnTo>
                <a:close/>
              </a:path>
              <a:path w="6269355" h="12065">
                <a:moveTo>
                  <a:pt x="6269317" y="5969"/>
                </a:moveTo>
                <a:lnTo>
                  <a:pt x="6267564" y="1752"/>
                </a:lnTo>
                <a:lnTo>
                  <a:pt x="6263348" y="0"/>
                </a:lnTo>
                <a:lnTo>
                  <a:pt x="6259131" y="1752"/>
                </a:lnTo>
                <a:lnTo>
                  <a:pt x="6257379" y="5969"/>
                </a:lnTo>
                <a:lnTo>
                  <a:pt x="6259131" y="10185"/>
                </a:lnTo>
                <a:lnTo>
                  <a:pt x="6263348" y="11925"/>
                </a:lnTo>
                <a:lnTo>
                  <a:pt x="6267564" y="10185"/>
                </a:lnTo>
                <a:lnTo>
                  <a:pt x="6269317" y="5969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E1326-4A27-9F8E-3D36-16DE9AE2DB1B}"/>
              </a:ext>
            </a:extLst>
          </p:cNvPr>
          <p:cNvSpPr/>
          <p:nvPr/>
        </p:nvSpPr>
        <p:spPr>
          <a:xfrm>
            <a:off x="304800" y="1157043"/>
            <a:ext cx="6497908" cy="485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  <a:defRPr/>
            </a:pPr>
            <a:r>
              <a:rPr lang="sv-SE" sz="1600" dirty="0">
                <a:solidFill>
                  <a:srgbClr val="000000"/>
                </a:solidFill>
              </a:rPr>
              <a:t>Krossmaterial:</a:t>
            </a:r>
          </a:p>
          <a:p>
            <a:pPr marL="285750" indent="-2857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Återvinning/ återanvändning</a:t>
            </a:r>
          </a:p>
          <a:p>
            <a:pPr marL="285750" indent="-285750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Elektrifiering av krossverk</a:t>
            </a:r>
          </a:p>
          <a:p>
            <a:pPr marL="285750" indent="-285750" algn="l" rtl="0" eaLnBrk="1" fontAlgn="b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Klimatoptimerade sprängmedel (t.ex. vätebaserade)</a:t>
            </a:r>
          </a:p>
          <a:p>
            <a:pPr marL="285750" indent="-28575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  <a:defRPr/>
            </a:pPr>
            <a:r>
              <a:rPr lang="sv-SE" sz="1600" dirty="0">
                <a:solidFill>
                  <a:srgbClr val="000000"/>
                </a:solidFill>
              </a:rPr>
              <a:t>Tunga transporter och arbetsmaskiner: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Optimering av maskinuppsättning samt användning av maskiner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Hybridisering/teknisk effektivisering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Biobränsle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</a:rPr>
              <a:t>Elektrifiering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srgbClr val="000000"/>
              </a:solidFill>
            </a:endParaRPr>
          </a:p>
          <a:p>
            <a:pPr>
              <a:spcAft>
                <a:spcPts val="450"/>
              </a:spcAft>
              <a:defRPr/>
            </a:pPr>
            <a:endParaRPr lang="sv-S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04800" y="321759"/>
            <a:ext cx="7627088" cy="6310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Klimatåtgärdsmeny</a:t>
            </a:r>
            <a:endParaRPr lang="en-US" dirty="0"/>
          </a:p>
        </p:txBody>
      </p:sp>
      <p:sp>
        <p:nvSpPr>
          <p:cNvPr id="48" name="object 83">
            <a:extLst>
              <a:ext uri="{FF2B5EF4-FFF2-40B4-BE49-F238E27FC236}">
                <a16:creationId xmlns:a16="http://schemas.microsoft.com/office/drawing/2014/main" id="{4A26C5DA-465D-9607-8722-BAB6F50856E1}"/>
              </a:ext>
            </a:extLst>
          </p:cNvPr>
          <p:cNvSpPr/>
          <p:nvPr/>
        </p:nvSpPr>
        <p:spPr>
          <a:xfrm>
            <a:off x="6805693" y="1927992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56"/>
                </a:moveTo>
                <a:lnTo>
                  <a:pt x="10185" y="1739"/>
                </a:lnTo>
                <a:lnTo>
                  <a:pt x="5969" y="0"/>
                </a:lnTo>
                <a:lnTo>
                  <a:pt x="1739" y="1739"/>
                </a:lnTo>
                <a:lnTo>
                  <a:pt x="0" y="5956"/>
                </a:lnTo>
                <a:lnTo>
                  <a:pt x="1739" y="10172"/>
                </a:lnTo>
                <a:lnTo>
                  <a:pt x="5969" y="11925"/>
                </a:lnTo>
                <a:lnTo>
                  <a:pt x="10185" y="10172"/>
                </a:lnTo>
                <a:lnTo>
                  <a:pt x="11925" y="5956"/>
                </a:lnTo>
                <a:close/>
              </a:path>
              <a:path w="6269355" h="12065">
                <a:moveTo>
                  <a:pt x="6269317" y="5956"/>
                </a:moveTo>
                <a:lnTo>
                  <a:pt x="6267564" y="1739"/>
                </a:lnTo>
                <a:lnTo>
                  <a:pt x="6263348" y="0"/>
                </a:lnTo>
                <a:lnTo>
                  <a:pt x="6259131" y="1739"/>
                </a:lnTo>
                <a:lnTo>
                  <a:pt x="6257379" y="5956"/>
                </a:lnTo>
                <a:lnTo>
                  <a:pt x="6259131" y="10172"/>
                </a:lnTo>
                <a:lnTo>
                  <a:pt x="6263348" y="11925"/>
                </a:lnTo>
                <a:lnTo>
                  <a:pt x="6267564" y="10172"/>
                </a:lnTo>
                <a:lnTo>
                  <a:pt x="6269317" y="5956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5" name="object 90">
            <a:extLst>
              <a:ext uri="{FF2B5EF4-FFF2-40B4-BE49-F238E27FC236}">
                <a16:creationId xmlns:a16="http://schemas.microsoft.com/office/drawing/2014/main" id="{64F06B0B-9229-C735-8D6B-65C09A6101EF}"/>
              </a:ext>
            </a:extLst>
          </p:cNvPr>
          <p:cNvSpPr/>
          <p:nvPr/>
        </p:nvSpPr>
        <p:spPr>
          <a:xfrm>
            <a:off x="6866335" y="2894019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69"/>
                </a:moveTo>
                <a:lnTo>
                  <a:pt x="10185" y="1752"/>
                </a:lnTo>
                <a:lnTo>
                  <a:pt x="5969" y="0"/>
                </a:lnTo>
                <a:lnTo>
                  <a:pt x="1739" y="1752"/>
                </a:lnTo>
                <a:lnTo>
                  <a:pt x="0" y="5969"/>
                </a:lnTo>
                <a:lnTo>
                  <a:pt x="1739" y="10185"/>
                </a:lnTo>
                <a:lnTo>
                  <a:pt x="5969" y="11925"/>
                </a:lnTo>
                <a:lnTo>
                  <a:pt x="10185" y="10185"/>
                </a:lnTo>
                <a:lnTo>
                  <a:pt x="11925" y="5969"/>
                </a:lnTo>
                <a:close/>
              </a:path>
              <a:path w="6269355" h="12065">
                <a:moveTo>
                  <a:pt x="6269317" y="5969"/>
                </a:moveTo>
                <a:lnTo>
                  <a:pt x="6267564" y="1752"/>
                </a:lnTo>
                <a:lnTo>
                  <a:pt x="6263348" y="0"/>
                </a:lnTo>
                <a:lnTo>
                  <a:pt x="6259131" y="1752"/>
                </a:lnTo>
                <a:lnTo>
                  <a:pt x="6257379" y="5969"/>
                </a:lnTo>
                <a:lnTo>
                  <a:pt x="6259131" y="10185"/>
                </a:lnTo>
                <a:lnTo>
                  <a:pt x="6263348" y="11925"/>
                </a:lnTo>
                <a:lnTo>
                  <a:pt x="6267564" y="10185"/>
                </a:lnTo>
                <a:lnTo>
                  <a:pt x="6269317" y="5969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7B1D1E-C328-2D4E-E30E-080AF0D8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25081"/>
              </p:ext>
            </p:extLst>
          </p:nvPr>
        </p:nvGraphicFramePr>
        <p:xfrm>
          <a:off x="232019" y="1099495"/>
          <a:ext cx="8679965" cy="3764261"/>
        </p:xfrm>
        <a:graphic>
          <a:graphicData uri="http://schemas.openxmlformats.org/drawingml/2006/table">
            <a:tbl>
              <a:tblPr/>
              <a:tblGrid>
                <a:gridCol w="381941">
                  <a:extLst>
                    <a:ext uri="{9D8B030D-6E8A-4147-A177-3AD203B41FA5}">
                      <a16:colId xmlns:a16="http://schemas.microsoft.com/office/drawing/2014/main" val="1717090709"/>
                    </a:ext>
                  </a:extLst>
                </a:gridCol>
                <a:gridCol w="4648134">
                  <a:extLst>
                    <a:ext uri="{9D8B030D-6E8A-4147-A177-3AD203B41FA5}">
                      <a16:colId xmlns:a16="http://schemas.microsoft.com/office/drawing/2014/main" val="3304324202"/>
                    </a:ext>
                  </a:extLst>
                </a:gridCol>
                <a:gridCol w="739843">
                  <a:extLst>
                    <a:ext uri="{9D8B030D-6E8A-4147-A177-3AD203B41FA5}">
                      <a16:colId xmlns:a16="http://schemas.microsoft.com/office/drawing/2014/main" val="3479635539"/>
                    </a:ext>
                  </a:extLst>
                </a:gridCol>
                <a:gridCol w="739843">
                  <a:extLst>
                    <a:ext uri="{9D8B030D-6E8A-4147-A177-3AD203B41FA5}">
                      <a16:colId xmlns:a16="http://schemas.microsoft.com/office/drawing/2014/main" val="1002020993"/>
                    </a:ext>
                  </a:extLst>
                </a:gridCol>
                <a:gridCol w="551950">
                  <a:extLst>
                    <a:ext uri="{9D8B030D-6E8A-4147-A177-3AD203B41FA5}">
                      <a16:colId xmlns:a16="http://schemas.microsoft.com/office/drawing/2014/main" val="1552896076"/>
                    </a:ext>
                  </a:extLst>
                </a:gridCol>
                <a:gridCol w="551950">
                  <a:extLst>
                    <a:ext uri="{9D8B030D-6E8A-4147-A177-3AD203B41FA5}">
                      <a16:colId xmlns:a16="http://schemas.microsoft.com/office/drawing/2014/main" val="2997585039"/>
                    </a:ext>
                  </a:extLst>
                </a:gridCol>
                <a:gridCol w="540205">
                  <a:extLst>
                    <a:ext uri="{9D8B030D-6E8A-4147-A177-3AD203B41FA5}">
                      <a16:colId xmlns:a16="http://schemas.microsoft.com/office/drawing/2014/main" val="563427997"/>
                    </a:ext>
                  </a:extLst>
                </a:gridCol>
                <a:gridCol w="526099">
                  <a:extLst>
                    <a:ext uri="{9D8B030D-6E8A-4147-A177-3AD203B41FA5}">
                      <a16:colId xmlns:a16="http://schemas.microsoft.com/office/drawing/2014/main" val="2743546631"/>
                    </a:ext>
                  </a:extLst>
                </a:gridCol>
              </a:tblGrid>
              <a:tr h="179053">
                <a:tc>
                  <a:txBody>
                    <a:bodyPr/>
                    <a:lstStyle/>
                    <a:p>
                      <a:pPr algn="ctr" fontAlgn="ctr"/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2035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</a:t>
                      </a:r>
                    </a:p>
                  </a:txBody>
                  <a:tcPr marL="936" marR="936" marT="9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969133"/>
                  </a:ext>
                </a:extLst>
              </a:tr>
              <a:tr h="228643">
                <a:tc rowSpan="2">
                  <a:txBody>
                    <a:bodyPr/>
                    <a:lstStyle/>
                    <a:p>
                      <a:pPr algn="ctr" fontAlgn="b"/>
                      <a:endParaRPr lang="sv-SE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utsläppsreduktion (%)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26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Minskat transportbehov från materialeffektivisering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83166"/>
                  </a:ext>
                </a:extLst>
              </a:tr>
              <a:tr h="213377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Tunga transporter</a:t>
                      </a: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72029"/>
                  </a:ext>
                </a:extLst>
              </a:tr>
              <a:tr h="259105">
                <a:tc vMerge="1"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Minskad bränsleåtgång genom implementering av sparsam körning, effektivare fordon och logistikoptimering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13361"/>
                  </a:ext>
                </a:extLst>
              </a:tr>
              <a:tr h="198180">
                <a:tc vMerge="1"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biobränsle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41179"/>
                  </a:ext>
                </a:extLst>
              </a:tr>
              <a:tr h="228643">
                <a:tc vMerge="1"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elektrifiering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03282"/>
                  </a:ext>
                </a:extLst>
              </a:tr>
              <a:tr h="228643">
                <a:tc rowSpan="4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Arbetsm</a:t>
                      </a:r>
                      <a:r>
                        <a:rPr lang="sv-SE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askin</a:t>
                      </a:r>
                      <a:r>
                        <a:rPr lang="sv-S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Optimering av maskinuppsättning samt optimerad användning av maskiner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40339"/>
                  </a:ext>
                </a:extLst>
              </a:tr>
              <a:tr h="228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Hybridisering/teknisk effektivisering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93794"/>
                  </a:ext>
                </a:extLst>
              </a:tr>
              <a:tr h="228643">
                <a:tc vMerge="1"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Arbets-m</a:t>
                      </a:r>
                      <a:r>
                        <a:rPr lang="sv-SE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askin</a:t>
                      </a:r>
                      <a:r>
                        <a:rPr lang="sv-SE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936" marR="936" marT="936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biobränsle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99997"/>
                  </a:ext>
                </a:extLst>
              </a:tr>
              <a:tr h="228643">
                <a:tc vMerge="1"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6" marR="936" marT="9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Andel elektrifiering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91984"/>
                  </a:ext>
                </a:extLst>
              </a:tr>
              <a:tr h="206582">
                <a:tc rowSpan="4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Krossmaterial</a:t>
                      </a: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utsläppsreduktion (%)  </a:t>
                      </a:r>
                    </a:p>
                  </a:txBody>
                  <a:tcPr anchor="b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4454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555839"/>
                  </a:ext>
                </a:extLst>
              </a:tr>
              <a:tr h="218263">
                <a:tc vMerge="1"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Användning av återanvända/återvunna sten- och jordprodukter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26370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pPr algn="l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Elektrifiering av krossverk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36" marR="936" marT="9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92536"/>
                  </a:ext>
                </a:extLst>
              </a:tr>
              <a:tr h="248168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Övergång till klimatoptimerade sprängmedel (t.ex. vätebaserade)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82827"/>
                  </a:ext>
                </a:extLst>
              </a:tr>
              <a:tr h="35929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Mass-</a:t>
                      </a:r>
                      <a:r>
                        <a:rPr lang="sv-SE" sz="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hnatering</a:t>
                      </a:r>
                      <a:endParaRPr lang="sv-SE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vert="vert27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Minskad klimatpåverkan för masshantering genom kortare avstånd, smartare schaktning, färre tomma lass och mer lokal återvinning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36" marR="936" marT="93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66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74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A5F7-BF03-4981-9F82-A29FC53D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85" y="104019"/>
            <a:ext cx="7103451" cy="99417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sv-SE" sz="2800" dirty="0"/>
              <a:t>Utsläppsbana enligt klimatåtgärdsmenyn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22A03-9B93-4AFE-B9EF-3EFF4A6C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E7F75-8447-2546-BC2C-A9D2B7675F0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0E9D4F-1DC5-481F-A2B9-439758E16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36178"/>
              </p:ext>
            </p:extLst>
          </p:nvPr>
        </p:nvGraphicFramePr>
        <p:xfrm>
          <a:off x="148249" y="1098190"/>
          <a:ext cx="7947536" cy="368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94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BFE15-F1D6-43F5-A09F-44487358F7EF}"/>
              </a:ext>
            </a:extLst>
          </p:cNvPr>
          <p:cNvSpPr/>
          <p:nvPr/>
        </p:nvSpPr>
        <p:spPr>
          <a:xfrm>
            <a:off x="7674817" y="4150219"/>
            <a:ext cx="1329524" cy="9602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317" y="1199146"/>
            <a:ext cx="320622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Helvetica" pitchFamily="34" charset="0"/>
              </a:rPr>
              <a:t>Tack!</a:t>
            </a:r>
          </a:p>
          <a:p>
            <a:endParaRPr lang="en-US" sz="1500" b="1" dirty="0">
              <a:solidFill>
                <a:schemeClr val="bg1"/>
              </a:solidFill>
              <a:latin typeface="Akzidenz for Chalmers" pitchFamily="2" charset="0"/>
            </a:endParaRP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bg1"/>
                </a:solidFill>
                <a:latin typeface="Akzidenz for Chalmer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ida.karlsson@chalmers.se</a:t>
            </a:r>
            <a:endParaRPr lang="en-US" sz="2100" dirty="0">
              <a:solidFill>
                <a:schemeClr val="bg1"/>
              </a:solidFill>
              <a:latin typeface="Akzidenz for Chalmers" pitchFamily="2" charset="0"/>
            </a:endParaRPr>
          </a:p>
          <a:p>
            <a:pPr>
              <a:spcAft>
                <a:spcPts val="900"/>
              </a:spcAft>
            </a:pPr>
            <a:r>
              <a:rPr lang="en-US" sz="2100" dirty="0">
                <a:solidFill>
                  <a:schemeClr val="bg1"/>
                </a:solidFill>
                <a:latin typeface="Akzidenz for Chalmer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www.mistrcarbonexit.com</a:t>
            </a:r>
            <a:endParaRPr lang="en-US" sz="2100" dirty="0">
              <a:solidFill>
                <a:schemeClr val="bg1"/>
              </a:solidFill>
              <a:latin typeface="Akzidenz for Chalmers" pitchFamily="2" charset="0"/>
            </a:endParaRPr>
          </a:p>
          <a:p>
            <a:endParaRPr lang="en-US" sz="2100" dirty="0">
              <a:solidFill>
                <a:schemeClr val="bg1"/>
              </a:solidFill>
              <a:latin typeface="Akzidenz for Chalmers" pitchFamily="2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C7E4182-FDA0-4EC5-9223-9B016AF9717F}"/>
              </a:ext>
            </a:extLst>
          </p:cNvPr>
          <p:cNvGrpSpPr>
            <a:grpSpLocks noChangeAspect="1"/>
          </p:cNvGrpSpPr>
          <p:nvPr/>
        </p:nvGrpSpPr>
        <p:grpSpPr>
          <a:xfrm>
            <a:off x="5926315" y="1199146"/>
            <a:ext cx="3217685" cy="3777283"/>
            <a:chOff x="5472925" y="781316"/>
            <a:chExt cx="4929187" cy="5786437"/>
          </a:xfrm>
        </p:grpSpPr>
        <p:grpSp>
          <p:nvGrpSpPr>
            <p:cNvPr id="5" name="Group 132"/>
            <p:cNvGrpSpPr>
              <a:grpSpLocks/>
            </p:cNvGrpSpPr>
            <p:nvPr/>
          </p:nvGrpSpPr>
          <p:grpSpPr bwMode="auto">
            <a:xfrm>
              <a:off x="5472925" y="781316"/>
              <a:ext cx="4929187" cy="5786437"/>
              <a:chOff x="1730" y="-8"/>
              <a:chExt cx="4078" cy="4280"/>
            </a:xfrm>
            <a:solidFill>
              <a:schemeClr val="bg1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1890" y="3232"/>
                <a:ext cx="1205" cy="952"/>
              </a:xfrm>
              <a:custGeom>
                <a:avLst/>
                <a:gdLst>
                  <a:gd name="T0" fmla="*/ 1154 w 1205"/>
                  <a:gd name="T1" fmla="*/ 336 h 952"/>
                  <a:gd name="T2" fmla="*/ 1036 w 1205"/>
                  <a:gd name="T3" fmla="*/ 296 h 952"/>
                  <a:gd name="T4" fmla="*/ 910 w 1205"/>
                  <a:gd name="T5" fmla="*/ 280 h 952"/>
                  <a:gd name="T6" fmla="*/ 859 w 1205"/>
                  <a:gd name="T7" fmla="*/ 232 h 952"/>
                  <a:gd name="T8" fmla="*/ 784 w 1205"/>
                  <a:gd name="T9" fmla="*/ 192 h 952"/>
                  <a:gd name="T10" fmla="*/ 716 w 1205"/>
                  <a:gd name="T11" fmla="*/ 144 h 952"/>
                  <a:gd name="T12" fmla="*/ 666 w 1205"/>
                  <a:gd name="T13" fmla="*/ 136 h 952"/>
                  <a:gd name="T14" fmla="*/ 598 w 1205"/>
                  <a:gd name="T15" fmla="*/ 128 h 952"/>
                  <a:gd name="T16" fmla="*/ 522 w 1205"/>
                  <a:gd name="T17" fmla="*/ 104 h 952"/>
                  <a:gd name="T18" fmla="*/ 387 w 1205"/>
                  <a:gd name="T19" fmla="*/ 64 h 952"/>
                  <a:gd name="T20" fmla="*/ 320 w 1205"/>
                  <a:gd name="T21" fmla="*/ 48 h 952"/>
                  <a:gd name="T22" fmla="*/ 202 w 1205"/>
                  <a:gd name="T23" fmla="*/ 16 h 952"/>
                  <a:gd name="T24" fmla="*/ 168 w 1205"/>
                  <a:gd name="T25" fmla="*/ 0 h 952"/>
                  <a:gd name="T26" fmla="*/ 135 w 1205"/>
                  <a:gd name="T27" fmla="*/ 8 h 952"/>
                  <a:gd name="T28" fmla="*/ 109 w 1205"/>
                  <a:gd name="T29" fmla="*/ 24 h 952"/>
                  <a:gd name="T30" fmla="*/ 17 w 1205"/>
                  <a:gd name="T31" fmla="*/ 48 h 952"/>
                  <a:gd name="T32" fmla="*/ 25 w 1205"/>
                  <a:gd name="T33" fmla="*/ 88 h 952"/>
                  <a:gd name="T34" fmla="*/ 34 w 1205"/>
                  <a:gd name="T35" fmla="*/ 128 h 952"/>
                  <a:gd name="T36" fmla="*/ 67 w 1205"/>
                  <a:gd name="T37" fmla="*/ 176 h 952"/>
                  <a:gd name="T38" fmla="*/ 84 w 1205"/>
                  <a:gd name="T39" fmla="*/ 200 h 952"/>
                  <a:gd name="T40" fmla="*/ 93 w 1205"/>
                  <a:gd name="T41" fmla="*/ 216 h 952"/>
                  <a:gd name="T42" fmla="*/ 143 w 1205"/>
                  <a:gd name="T43" fmla="*/ 232 h 952"/>
                  <a:gd name="T44" fmla="*/ 194 w 1205"/>
                  <a:gd name="T45" fmla="*/ 224 h 952"/>
                  <a:gd name="T46" fmla="*/ 236 w 1205"/>
                  <a:gd name="T47" fmla="*/ 256 h 952"/>
                  <a:gd name="T48" fmla="*/ 253 w 1205"/>
                  <a:gd name="T49" fmla="*/ 272 h 952"/>
                  <a:gd name="T50" fmla="*/ 261 w 1205"/>
                  <a:gd name="T51" fmla="*/ 296 h 952"/>
                  <a:gd name="T52" fmla="*/ 202 w 1205"/>
                  <a:gd name="T53" fmla="*/ 328 h 952"/>
                  <a:gd name="T54" fmla="*/ 177 w 1205"/>
                  <a:gd name="T55" fmla="*/ 368 h 952"/>
                  <a:gd name="T56" fmla="*/ 160 w 1205"/>
                  <a:gd name="T57" fmla="*/ 424 h 952"/>
                  <a:gd name="T58" fmla="*/ 143 w 1205"/>
                  <a:gd name="T59" fmla="*/ 432 h 952"/>
                  <a:gd name="T60" fmla="*/ 126 w 1205"/>
                  <a:gd name="T61" fmla="*/ 480 h 952"/>
                  <a:gd name="T62" fmla="*/ 76 w 1205"/>
                  <a:gd name="T63" fmla="*/ 488 h 952"/>
                  <a:gd name="T64" fmla="*/ 109 w 1205"/>
                  <a:gd name="T65" fmla="*/ 568 h 952"/>
                  <a:gd name="T66" fmla="*/ 101 w 1205"/>
                  <a:gd name="T67" fmla="*/ 584 h 952"/>
                  <a:gd name="T68" fmla="*/ 67 w 1205"/>
                  <a:gd name="T69" fmla="*/ 608 h 952"/>
                  <a:gd name="T70" fmla="*/ 67 w 1205"/>
                  <a:gd name="T71" fmla="*/ 656 h 952"/>
                  <a:gd name="T72" fmla="*/ 84 w 1205"/>
                  <a:gd name="T73" fmla="*/ 672 h 952"/>
                  <a:gd name="T74" fmla="*/ 17 w 1205"/>
                  <a:gd name="T75" fmla="*/ 720 h 952"/>
                  <a:gd name="T76" fmla="*/ 0 w 1205"/>
                  <a:gd name="T77" fmla="*/ 784 h 952"/>
                  <a:gd name="T78" fmla="*/ 59 w 1205"/>
                  <a:gd name="T79" fmla="*/ 792 h 952"/>
                  <a:gd name="T80" fmla="*/ 109 w 1205"/>
                  <a:gd name="T81" fmla="*/ 840 h 952"/>
                  <a:gd name="T82" fmla="*/ 118 w 1205"/>
                  <a:gd name="T83" fmla="*/ 920 h 952"/>
                  <a:gd name="T84" fmla="*/ 219 w 1205"/>
                  <a:gd name="T85" fmla="*/ 928 h 952"/>
                  <a:gd name="T86" fmla="*/ 295 w 1205"/>
                  <a:gd name="T87" fmla="*/ 912 h 952"/>
                  <a:gd name="T88" fmla="*/ 379 w 1205"/>
                  <a:gd name="T89" fmla="*/ 904 h 952"/>
                  <a:gd name="T90" fmla="*/ 539 w 1205"/>
                  <a:gd name="T91" fmla="*/ 928 h 952"/>
                  <a:gd name="T92" fmla="*/ 598 w 1205"/>
                  <a:gd name="T93" fmla="*/ 904 h 952"/>
                  <a:gd name="T94" fmla="*/ 649 w 1205"/>
                  <a:gd name="T95" fmla="*/ 856 h 952"/>
                  <a:gd name="T96" fmla="*/ 725 w 1205"/>
                  <a:gd name="T97" fmla="*/ 824 h 952"/>
                  <a:gd name="T98" fmla="*/ 784 w 1205"/>
                  <a:gd name="T99" fmla="*/ 752 h 952"/>
                  <a:gd name="T100" fmla="*/ 809 w 1205"/>
                  <a:gd name="T101" fmla="*/ 664 h 952"/>
                  <a:gd name="T102" fmla="*/ 842 w 1205"/>
                  <a:gd name="T103" fmla="*/ 592 h 952"/>
                  <a:gd name="T104" fmla="*/ 927 w 1205"/>
                  <a:gd name="T105" fmla="*/ 504 h 952"/>
                  <a:gd name="T106" fmla="*/ 944 w 1205"/>
                  <a:gd name="T107" fmla="*/ 472 h 952"/>
                  <a:gd name="T108" fmla="*/ 1019 w 1205"/>
                  <a:gd name="T109" fmla="*/ 440 h 952"/>
                  <a:gd name="T110" fmla="*/ 1196 w 1205"/>
                  <a:gd name="T111" fmla="*/ 376 h 952"/>
                  <a:gd name="T112" fmla="*/ 1205 w 1205"/>
                  <a:gd name="T113" fmla="*/ 368 h 952"/>
                  <a:gd name="T114" fmla="*/ 1180 w 1205"/>
                  <a:gd name="T115" fmla="*/ 352 h 95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5"/>
                  <a:gd name="T175" fmla="*/ 0 h 952"/>
                  <a:gd name="T176" fmla="*/ 1205 w 1205"/>
                  <a:gd name="T177" fmla="*/ 952 h 95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1730" y="3408"/>
                <a:ext cx="421" cy="616"/>
              </a:xfrm>
              <a:custGeom>
                <a:avLst/>
                <a:gdLst>
                  <a:gd name="T0" fmla="*/ 396 w 421"/>
                  <a:gd name="T1" fmla="*/ 88 h 616"/>
                  <a:gd name="T2" fmla="*/ 387 w 421"/>
                  <a:gd name="T3" fmla="*/ 64 h 616"/>
                  <a:gd name="T4" fmla="*/ 328 w 421"/>
                  <a:gd name="T5" fmla="*/ 56 h 616"/>
                  <a:gd name="T6" fmla="*/ 286 w 421"/>
                  <a:gd name="T7" fmla="*/ 40 h 616"/>
                  <a:gd name="T8" fmla="*/ 236 w 421"/>
                  <a:gd name="T9" fmla="*/ 32 h 616"/>
                  <a:gd name="T10" fmla="*/ 244 w 421"/>
                  <a:gd name="T11" fmla="*/ 8 h 616"/>
                  <a:gd name="T12" fmla="*/ 177 w 421"/>
                  <a:gd name="T13" fmla="*/ 8 h 616"/>
                  <a:gd name="T14" fmla="*/ 160 w 421"/>
                  <a:gd name="T15" fmla="*/ 112 h 616"/>
                  <a:gd name="T16" fmla="*/ 126 w 421"/>
                  <a:gd name="T17" fmla="*/ 208 h 616"/>
                  <a:gd name="T18" fmla="*/ 42 w 421"/>
                  <a:gd name="T19" fmla="*/ 304 h 616"/>
                  <a:gd name="T20" fmla="*/ 8 w 421"/>
                  <a:gd name="T21" fmla="*/ 368 h 616"/>
                  <a:gd name="T22" fmla="*/ 34 w 421"/>
                  <a:gd name="T23" fmla="*/ 384 h 616"/>
                  <a:gd name="T24" fmla="*/ 25 w 421"/>
                  <a:gd name="T25" fmla="*/ 408 h 616"/>
                  <a:gd name="T26" fmla="*/ 67 w 421"/>
                  <a:gd name="T27" fmla="*/ 416 h 616"/>
                  <a:gd name="T28" fmla="*/ 42 w 421"/>
                  <a:gd name="T29" fmla="*/ 512 h 616"/>
                  <a:gd name="T30" fmla="*/ 8 w 421"/>
                  <a:gd name="T31" fmla="*/ 576 h 616"/>
                  <a:gd name="T32" fmla="*/ 8 w 421"/>
                  <a:gd name="T33" fmla="*/ 592 h 616"/>
                  <a:gd name="T34" fmla="*/ 84 w 421"/>
                  <a:gd name="T35" fmla="*/ 600 h 616"/>
                  <a:gd name="T36" fmla="*/ 160 w 421"/>
                  <a:gd name="T37" fmla="*/ 608 h 616"/>
                  <a:gd name="T38" fmla="*/ 177 w 421"/>
                  <a:gd name="T39" fmla="*/ 544 h 616"/>
                  <a:gd name="T40" fmla="*/ 244 w 421"/>
                  <a:gd name="T41" fmla="*/ 496 h 616"/>
                  <a:gd name="T42" fmla="*/ 227 w 421"/>
                  <a:gd name="T43" fmla="*/ 480 h 616"/>
                  <a:gd name="T44" fmla="*/ 227 w 421"/>
                  <a:gd name="T45" fmla="*/ 432 h 616"/>
                  <a:gd name="T46" fmla="*/ 261 w 421"/>
                  <a:gd name="T47" fmla="*/ 408 h 616"/>
                  <a:gd name="T48" fmla="*/ 269 w 421"/>
                  <a:gd name="T49" fmla="*/ 392 h 616"/>
                  <a:gd name="T50" fmla="*/ 236 w 421"/>
                  <a:gd name="T51" fmla="*/ 312 h 616"/>
                  <a:gd name="T52" fmla="*/ 286 w 421"/>
                  <a:gd name="T53" fmla="*/ 304 h 616"/>
                  <a:gd name="T54" fmla="*/ 303 w 421"/>
                  <a:gd name="T55" fmla="*/ 256 h 616"/>
                  <a:gd name="T56" fmla="*/ 320 w 421"/>
                  <a:gd name="T57" fmla="*/ 248 h 616"/>
                  <a:gd name="T58" fmla="*/ 337 w 421"/>
                  <a:gd name="T59" fmla="*/ 192 h 616"/>
                  <a:gd name="T60" fmla="*/ 362 w 421"/>
                  <a:gd name="T61" fmla="*/ 152 h 616"/>
                  <a:gd name="T62" fmla="*/ 421 w 421"/>
                  <a:gd name="T63" fmla="*/ 120 h 616"/>
                  <a:gd name="T64" fmla="*/ 413 w 421"/>
                  <a:gd name="T65" fmla="*/ 96 h 6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21"/>
                  <a:gd name="T100" fmla="*/ 0 h 616"/>
                  <a:gd name="T101" fmla="*/ 421 w 421"/>
                  <a:gd name="T102" fmla="*/ 616 h 6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117" y="1888"/>
                <a:ext cx="396" cy="408"/>
              </a:xfrm>
              <a:custGeom>
                <a:avLst/>
                <a:gdLst>
                  <a:gd name="T0" fmla="*/ 363 w 396"/>
                  <a:gd name="T1" fmla="*/ 160 h 408"/>
                  <a:gd name="T2" fmla="*/ 354 w 396"/>
                  <a:gd name="T3" fmla="*/ 136 h 408"/>
                  <a:gd name="T4" fmla="*/ 329 w 396"/>
                  <a:gd name="T5" fmla="*/ 120 h 408"/>
                  <a:gd name="T6" fmla="*/ 295 w 396"/>
                  <a:gd name="T7" fmla="*/ 144 h 408"/>
                  <a:gd name="T8" fmla="*/ 262 w 396"/>
                  <a:gd name="T9" fmla="*/ 96 h 408"/>
                  <a:gd name="T10" fmla="*/ 278 w 396"/>
                  <a:gd name="T11" fmla="*/ 80 h 408"/>
                  <a:gd name="T12" fmla="*/ 278 w 396"/>
                  <a:gd name="T13" fmla="*/ 64 h 408"/>
                  <a:gd name="T14" fmla="*/ 312 w 396"/>
                  <a:gd name="T15" fmla="*/ 64 h 408"/>
                  <a:gd name="T16" fmla="*/ 321 w 396"/>
                  <a:gd name="T17" fmla="*/ 48 h 408"/>
                  <a:gd name="T18" fmla="*/ 329 w 396"/>
                  <a:gd name="T19" fmla="*/ 32 h 408"/>
                  <a:gd name="T20" fmla="*/ 346 w 396"/>
                  <a:gd name="T21" fmla="*/ 24 h 408"/>
                  <a:gd name="T22" fmla="*/ 354 w 396"/>
                  <a:gd name="T23" fmla="*/ 0 h 408"/>
                  <a:gd name="T24" fmla="*/ 329 w 396"/>
                  <a:gd name="T25" fmla="*/ 0 h 408"/>
                  <a:gd name="T26" fmla="*/ 304 w 396"/>
                  <a:gd name="T27" fmla="*/ 8 h 408"/>
                  <a:gd name="T28" fmla="*/ 262 w 396"/>
                  <a:gd name="T29" fmla="*/ 8 h 408"/>
                  <a:gd name="T30" fmla="*/ 253 w 396"/>
                  <a:gd name="T31" fmla="*/ 32 h 408"/>
                  <a:gd name="T32" fmla="*/ 219 w 396"/>
                  <a:gd name="T33" fmla="*/ 56 h 408"/>
                  <a:gd name="T34" fmla="*/ 219 w 396"/>
                  <a:gd name="T35" fmla="*/ 80 h 408"/>
                  <a:gd name="T36" fmla="*/ 186 w 396"/>
                  <a:gd name="T37" fmla="*/ 96 h 408"/>
                  <a:gd name="T38" fmla="*/ 127 w 396"/>
                  <a:gd name="T39" fmla="*/ 72 h 408"/>
                  <a:gd name="T40" fmla="*/ 93 w 396"/>
                  <a:gd name="T41" fmla="*/ 104 h 408"/>
                  <a:gd name="T42" fmla="*/ 110 w 396"/>
                  <a:gd name="T43" fmla="*/ 136 h 408"/>
                  <a:gd name="T44" fmla="*/ 76 w 396"/>
                  <a:gd name="T45" fmla="*/ 160 h 408"/>
                  <a:gd name="T46" fmla="*/ 110 w 396"/>
                  <a:gd name="T47" fmla="*/ 192 h 408"/>
                  <a:gd name="T48" fmla="*/ 152 w 396"/>
                  <a:gd name="T49" fmla="*/ 208 h 408"/>
                  <a:gd name="T50" fmla="*/ 144 w 396"/>
                  <a:gd name="T51" fmla="*/ 224 h 408"/>
                  <a:gd name="T52" fmla="*/ 118 w 396"/>
                  <a:gd name="T53" fmla="*/ 224 h 408"/>
                  <a:gd name="T54" fmla="*/ 102 w 396"/>
                  <a:gd name="T55" fmla="*/ 256 h 408"/>
                  <a:gd name="T56" fmla="*/ 51 w 396"/>
                  <a:gd name="T57" fmla="*/ 272 h 408"/>
                  <a:gd name="T58" fmla="*/ 51 w 396"/>
                  <a:gd name="T59" fmla="*/ 304 h 408"/>
                  <a:gd name="T60" fmla="*/ 9 w 396"/>
                  <a:gd name="T61" fmla="*/ 312 h 408"/>
                  <a:gd name="T62" fmla="*/ 26 w 396"/>
                  <a:gd name="T63" fmla="*/ 328 h 408"/>
                  <a:gd name="T64" fmla="*/ 0 w 396"/>
                  <a:gd name="T65" fmla="*/ 368 h 408"/>
                  <a:gd name="T66" fmla="*/ 26 w 396"/>
                  <a:gd name="T67" fmla="*/ 376 h 408"/>
                  <a:gd name="T68" fmla="*/ 26 w 396"/>
                  <a:gd name="T69" fmla="*/ 400 h 408"/>
                  <a:gd name="T70" fmla="*/ 59 w 396"/>
                  <a:gd name="T71" fmla="*/ 408 h 408"/>
                  <a:gd name="T72" fmla="*/ 160 w 396"/>
                  <a:gd name="T73" fmla="*/ 408 h 408"/>
                  <a:gd name="T74" fmla="*/ 228 w 396"/>
                  <a:gd name="T75" fmla="*/ 376 h 408"/>
                  <a:gd name="T76" fmla="*/ 287 w 396"/>
                  <a:gd name="T77" fmla="*/ 376 h 408"/>
                  <a:gd name="T78" fmla="*/ 329 w 396"/>
                  <a:gd name="T79" fmla="*/ 392 h 408"/>
                  <a:gd name="T80" fmla="*/ 329 w 396"/>
                  <a:gd name="T81" fmla="*/ 360 h 408"/>
                  <a:gd name="T82" fmla="*/ 354 w 396"/>
                  <a:gd name="T83" fmla="*/ 328 h 408"/>
                  <a:gd name="T84" fmla="*/ 371 w 396"/>
                  <a:gd name="T85" fmla="*/ 304 h 408"/>
                  <a:gd name="T86" fmla="*/ 388 w 396"/>
                  <a:gd name="T87" fmla="*/ 232 h 408"/>
                  <a:gd name="T88" fmla="*/ 380 w 396"/>
                  <a:gd name="T89" fmla="*/ 208 h 408"/>
                  <a:gd name="T90" fmla="*/ 371 w 396"/>
                  <a:gd name="T91" fmla="*/ 176 h 408"/>
                  <a:gd name="T92" fmla="*/ 396 w 396"/>
                  <a:gd name="T93" fmla="*/ 168 h 408"/>
                  <a:gd name="T94" fmla="*/ 380 w 396"/>
                  <a:gd name="T95" fmla="*/ 160 h 408"/>
                  <a:gd name="T96" fmla="*/ 363 w 396"/>
                  <a:gd name="T97" fmla="*/ 16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6"/>
                  <a:gd name="T148" fmla="*/ 0 h 408"/>
                  <a:gd name="T149" fmla="*/ 396 w 396"/>
                  <a:gd name="T150" fmla="*/ 408 h 4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379" y="1912"/>
                <a:ext cx="202" cy="144"/>
              </a:xfrm>
              <a:custGeom>
                <a:avLst/>
                <a:gdLst>
                  <a:gd name="T0" fmla="*/ 185 w 202"/>
                  <a:gd name="T1" fmla="*/ 72 h 144"/>
                  <a:gd name="T2" fmla="*/ 177 w 202"/>
                  <a:gd name="T3" fmla="*/ 48 h 144"/>
                  <a:gd name="T4" fmla="*/ 177 w 202"/>
                  <a:gd name="T5" fmla="*/ 16 h 144"/>
                  <a:gd name="T6" fmla="*/ 151 w 202"/>
                  <a:gd name="T7" fmla="*/ 0 h 144"/>
                  <a:gd name="T8" fmla="*/ 126 w 202"/>
                  <a:gd name="T9" fmla="*/ 0 h 144"/>
                  <a:gd name="T10" fmla="*/ 109 w 202"/>
                  <a:gd name="T11" fmla="*/ 0 h 144"/>
                  <a:gd name="T12" fmla="*/ 84 w 202"/>
                  <a:gd name="T13" fmla="*/ 0 h 144"/>
                  <a:gd name="T14" fmla="*/ 84 w 202"/>
                  <a:gd name="T15" fmla="*/ 8 h 144"/>
                  <a:gd name="T16" fmla="*/ 84 w 202"/>
                  <a:gd name="T17" fmla="*/ 0 h 144"/>
                  <a:gd name="T18" fmla="*/ 67 w 202"/>
                  <a:gd name="T19" fmla="*/ 8 h 144"/>
                  <a:gd name="T20" fmla="*/ 59 w 202"/>
                  <a:gd name="T21" fmla="*/ 24 h 144"/>
                  <a:gd name="T22" fmla="*/ 50 w 202"/>
                  <a:gd name="T23" fmla="*/ 40 h 144"/>
                  <a:gd name="T24" fmla="*/ 16 w 202"/>
                  <a:gd name="T25" fmla="*/ 40 h 144"/>
                  <a:gd name="T26" fmla="*/ 16 w 202"/>
                  <a:gd name="T27" fmla="*/ 56 h 144"/>
                  <a:gd name="T28" fmla="*/ 0 w 202"/>
                  <a:gd name="T29" fmla="*/ 72 h 144"/>
                  <a:gd name="T30" fmla="*/ 33 w 202"/>
                  <a:gd name="T31" fmla="*/ 120 h 144"/>
                  <a:gd name="T32" fmla="*/ 67 w 202"/>
                  <a:gd name="T33" fmla="*/ 96 h 144"/>
                  <a:gd name="T34" fmla="*/ 92 w 202"/>
                  <a:gd name="T35" fmla="*/ 112 h 144"/>
                  <a:gd name="T36" fmla="*/ 101 w 202"/>
                  <a:gd name="T37" fmla="*/ 136 h 144"/>
                  <a:gd name="T38" fmla="*/ 118 w 202"/>
                  <a:gd name="T39" fmla="*/ 136 h 144"/>
                  <a:gd name="T40" fmla="*/ 134 w 202"/>
                  <a:gd name="T41" fmla="*/ 144 h 144"/>
                  <a:gd name="T42" fmla="*/ 143 w 202"/>
                  <a:gd name="T43" fmla="*/ 144 h 144"/>
                  <a:gd name="T44" fmla="*/ 168 w 202"/>
                  <a:gd name="T45" fmla="*/ 128 h 144"/>
                  <a:gd name="T46" fmla="*/ 193 w 202"/>
                  <a:gd name="T47" fmla="*/ 120 h 144"/>
                  <a:gd name="T48" fmla="*/ 202 w 202"/>
                  <a:gd name="T49" fmla="*/ 88 h 144"/>
                  <a:gd name="T50" fmla="*/ 185 w 202"/>
                  <a:gd name="T51" fmla="*/ 72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"/>
                  <a:gd name="T79" fmla="*/ 0 h 144"/>
                  <a:gd name="T80" fmla="*/ 202 w 202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" h="144">
                    <a:moveTo>
                      <a:pt x="185" y="72"/>
                    </a:moveTo>
                    <a:lnTo>
                      <a:pt x="177" y="48"/>
                    </a:lnTo>
                    <a:lnTo>
                      <a:pt x="177" y="16"/>
                    </a:lnTo>
                    <a:lnTo>
                      <a:pt x="151" y="0"/>
                    </a:lnTo>
                    <a:lnTo>
                      <a:pt x="126" y="0"/>
                    </a:lnTo>
                    <a:lnTo>
                      <a:pt x="109" y="0"/>
                    </a:lnTo>
                    <a:lnTo>
                      <a:pt x="84" y="0"/>
                    </a:lnTo>
                    <a:lnTo>
                      <a:pt x="84" y="8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24"/>
                    </a:lnTo>
                    <a:lnTo>
                      <a:pt x="50" y="40"/>
                    </a:lnTo>
                    <a:lnTo>
                      <a:pt x="16" y="40"/>
                    </a:lnTo>
                    <a:lnTo>
                      <a:pt x="16" y="56"/>
                    </a:lnTo>
                    <a:lnTo>
                      <a:pt x="0" y="72"/>
                    </a:lnTo>
                    <a:lnTo>
                      <a:pt x="33" y="120"/>
                    </a:lnTo>
                    <a:lnTo>
                      <a:pt x="67" y="96"/>
                    </a:lnTo>
                    <a:lnTo>
                      <a:pt x="92" y="112"/>
                    </a:lnTo>
                    <a:lnTo>
                      <a:pt x="101" y="136"/>
                    </a:lnTo>
                    <a:lnTo>
                      <a:pt x="118" y="136"/>
                    </a:lnTo>
                    <a:lnTo>
                      <a:pt x="134" y="144"/>
                    </a:lnTo>
                    <a:lnTo>
                      <a:pt x="143" y="144"/>
                    </a:lnTo>
                    <a:lnTo>
                      <a:pt x="168" y="128"/>
                    </a:lnTo>
                    <a:lnTo>
                      <a:pt x="193" y="120"/>
                    </a:lnTo>
                    <a:lnTo>
                      <a:pt x="202" y="88"/>
                    </a:lnTo>
                    <a:lnTo>
                      <a:pt x="185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429" y="1536"/>
                <a:ext cx="666" cy="1016"/>
              </a:xfrm>
              <a:custGeom>
                <a:avLst/>
                <a:gdLst>
                  <a:gd name="T0" fmla="*/ 337 w 666"/>
                  <a:gd name="T1" fmla="*/ 96 h 1016"/>
                  <a:gd name="T2" fmla="*/ 421 w 666"/>
                  <a:gd name="T3" fmla="*/ 24 h 1016"/>
                  <a:gd name="T4" fmla="*/ 270 w 666"/>
                  <a:gd name="T5" fmla="*/ 24 h 1016"/>
                  <a:gd name="T6" fmla="*/ 253 w 666"/>
                  <a:gd name="T7" fmla="*/ 80 h 1016"/>
                  <a:gd name="T8" fmla="*/ 202 w 666"/>
                  <a:gd name="T9" fmla="*/ 136 h 1016"/>
                  <a:gd name="T10" fmla="*/ 169 w 666"/>
                  <a:gd name="T11" fmla="*/ 200 h 1016"/>
                  <a:gd name="T12" fmla="*/ 202 w 666"/>
                  <a:gd name="T13" fmla="*/ 232 h 1016"/>
                  <a:gd name="T14" fmla="*/ 169 w 666"/>
                  <a:gd name="T15" fmla="*/ 320 h 1016"/>
                  <a:gd name="T16" fmla="*/ 186 w 666"/>
                  <a:gd name="T17" fmla="*/ 344 h 1016"/>
                  <a:gd name="T18" fmla="*/ 228 w 666"/>
                  <a:gd name="T19" fmla="*/ 320 h 1016"/>
                  <a:gd name="T20" fmla="*/ 186 w 666"/>
                  <a:gd name="T21" fmla="*/ 424 h 1016"/>
                  <a:gd name="T22" fmla="*/ 236 w 666"/>
                  <a:gd name="T23" fmla="*/ 464 h 1016"/>
                  <a:gd name="T24" fmla="*/ 303 w 666"/>
                  <a:gd name="T25" fmla="*/ 448 h 1016"/>
                  <a:gd name="T26" fmla="*/ 287 w 666"/>
                  <a:gd name="T27" fmla="*/ 496 h 1016"/>
                  <a:gd name="T28" fmla="*/ 329 w 666"/>
                  <a:gd name="T29" fmla="*/ 576 h 1016"/>
                  <a:gd name="T30" fmla="*/ 295 w 666"/>
                  <a:gd name="T31" fmla="*/ 648 h 1016"/>
                  <a:gd name="T32" fmla="*/ 202 w 666"/>
                  <a:gd name="T33" fmla="*/ 624 h 1016"/>
                  <a:gd name="T34" fmla="*/ 160 w 666"/>
                  <a:gd name="T35" fmla="*/ 680 h 1016"/>
                  <a:gd name="T36" fmla="*/ 211 w 666"/>
                  <a:gd name="T37" fmla="*/ 744 h 1016"/>
                  <a:gd name="T38" fmla="*/ 101 w 666"/>
                  <a:gd name="T39" fmla="*/ 776 h 1016"/>
                  <a:gd name="T40" fmla="*/ 101 w 666"/>
                  <a:gd name="T41" fmla="*/ 808 h 1016"/>
                  <a:gd name="T42" fmla="*/ 169 w 666"/>
                  <a:gd name="T43" fmla="*/ 824 h 1016"/>
                  <a:gd name="T44" fmla="*/ 219 w 666"/>
                  <a:gd name="T45" fmla="*/ 864 h 1016"/>
                  <a:gd name="T46" fmla="*/ 295 w 666"/>
                  <a:gd name="T47" fmla="*/ 848 h 1016"/>
                  <a:gd name="T48" fmla="*/ 228 w 666"/>
                  <a:gd name="T49" fmla="*/ 896 h 1016"/>
                  <a:gd name="T50" fmla="*/ 127 w 666"/>
                  <a:gd name="T51" fmla="*/ 904 h 1016"/>
                  <a:gd name="T52" fmla="*/ 0 w 666"/>
                  <a:gd name="T53" fmla="*/ 984 h 1016"/>
                  <a:gd name="T54" fmla="*/ 51 w 666"/>
                  <a:gd name="T55" fmla="*/ 1016 h 1016"/>
                  <a:gd name="T56" fmla="*/ 93 w 666"/>
                  <a:gd name="T57" fmla="*/ 976 h 1016"/>
                  <a:gd name="T58" fmla="*/ 219 w 666"/>
                  <a:gd name="T59" fmla="*/ 960 h 1016"/>
                  <a:gd name="T60" fmla="*/ 337 w 666"/>
                  <a:gd name="T61" fmla="*/ 984 h 1016"/>
                  <a:gd name="T62" fmla="*/ 421 w 666"/>
                  <a:gd name="T63" fmla="*/ 968 h 1016"/>
                  <a:gd name="T64" fmla="*/ 573 w 666"/>
                  <a:gd name="T65" fmla="*/ 968 h 1016"/>
                  <a:gd name="T66" fmla="*/ 624 w 666"/>
                  <a:gd name="T67" fmla="*/ 928 h 1016"/>
                  <a:gd name="T68" fmla="*/ 590 w 666"/>
                  <a:gd name="T69" fmla="*/ 872 h 1016"/>
                  <a:gd name="T70" fmla="*/ 649 w 666"/>
                  <a:gd name="T71" fmla="*/ 840 h 1016"/>
                  <a:gd name="T72" fmla="*/ 666 w 666"/>
                  <a:gd name="T73" fmla="*/ 760 h 1016"/>
                  <a:gd name="T74" fmla="*/ 539 w 666"/>
                  <a:gd name="T75" fmla="*/ 728 h 1016"/>
                  <a:gd name="T76" fmla="*/ 523 w 666"/>
                  <a:gd name="T77" fmla="*/ 632 h 1016"/>
                  <a:gd name="T78" fmla="*/ 539 w 666"/>
                  <a:gd name="T79" fmla="*/ 576 h 1016"/>
                  <a:gd name="T80" fmla="*/ 480 w 666"/>
                  <a:gd name="T81" fmla="*/ 512 h 1016"/>
                  <a:gd name="T82" fmla="*/ 455 w 666"/>
                  <a:gd name="T83" fmla="*/ 392 h 1016"/>
                  <a:gd name="T84" fmla="*/ 413 w 666"/>
                  <a:gd name="T85" fmla="*/ 344 h 1016"/>
                  <a:gd name="T86" fmla="*/ 337 w 666"/>
                  <a:gd name="T87" fmla="*/ 320 h 1016"/>
                  <a:gd name="T88" fmla="*/ 388 w 666"/>
                  <a:gd name="T89" fmla="*/ 280 h 1016"/>
                  <a:gd name="T90" fmla="*/ 447 w 666"/>
                  <a:gd name="T91" fmla="*/ 224 h 1016"/>
                  <a:gd name="T92" fmla="*/ 489 w 666"/>
                  <a:gd name="T93" fmla="*/ 144 h 1016"/>
                  <a:gd name="T94" fmla="*/ 379 w 666"/>
                  <a:gd name="T95" fmla="*/ 120 h 101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6"/>
                  <a:gd name="T145" fmla="*/ 0 h 1016"/>
                  <a:gd name="T146" fmla="*/ 666 w 666"/>
                  <a:gd name="T147" fmla="*/ 1016 h 101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6" h="1016">
                    <a:moveTo>
                      <a:pt x="329" y="128"/>
                    </a:moveTo>
                    <a:lnTo>
                      <a:pt x="354" y="104"/>
                    </a:lnTo>
                    <a:lnTo>
                      <a:pt x="337" y="96"/>
                    </a:lnTo>
                    <a:lnTo>
                      <a:pt x="388" y="64"/>
                    </a:lnTo>
                    <a:lnTo>
                      <a:pt x="413" y="56"/>
                    </a:lnTo>
                    <a:lnTo>
                      <a:pt x="421" y="24"/>
                    </a:lnTo>
                    <a:lnTo>
                      <a:pt x="320" y="16"/>
                    </a:lnTo>
                    <a:lnTo>
                      <a:pt x="287" y="0"/>
                    </a:lnTo>
                    <a:lnTo>
                      <a:pt x="270" y="24"/>
                    </a:lnTo>
                    <a:lnTo>
                      <a:pt x="253" y="40"/>
                    </a:lnTo>
                    <a:lnTo>
                      <a:pt x="245" y="56"/>
                    </a:lnTo>
                    <a:lnTo>
                      <a:pt x="253" y="80"/>
                    </a:lnTo>
                    <a:lnTo>
                      <a:pt x="219" y="88"/>
                    </a:lnTo>
                    <a:lnTo>
                      <a:pt x="202" y="104"/>
                    </a:lnTo>
                    <a:lnTo>
                      <a:pt x="202" y="136"/>
                    </a:lnTo>
                    <a:lnTo>
                      <a:pt x="202" y="160"/>
                    </a:lnTo>
                    <a:lnTo>
                      <a:pt x="186" y="184"/>
                    </a:lnTo>
                    <a:lnTo>
                      <a:pt x="169" y="200"/>
                    </a:lnTo>
                    <a:lnTo>
                      <a:pt x="135" y="248"/>
                    </a:lnTo>
                    <a:lnTo>
                      <a:pt x="160" y="256"/>
                    </a:lnTo>
                    <a:lnTo>
                      <a:pt x="202" y="232"/>
                    </a:lnTo>
                    <a:lnTo>
                      <a:pt x="186" y="264"/>
                    </a:lnTo>
                    <a:lnTo>
                      <a:pt x="177" y="296"/>
                    </a:lnTo>
                    <a:lnTo>
                      <a:pt x="169" y="320"/>
                    </a:lnTo>
                    <a:lnTo>
                      <a:pt x="143" y="376"/>
                    </a:lnTo>
                    <a:lnTo>
                      <a:pt x="169" y="376"/>
                    </a:lnTo>
                    <a:lnTo>
                      <a:pt x="186" y="344"/>
                    </a:lnTo>
                    <a:lnTo>
                      <a:pt x="202" y="304"/>
                    </a:lnTo>
                    <a:lnTo>
                      <a:pt x="211" y="328"/>
                    </a:lnTo>
                    <a:lnTo>
                      <a:pt x="228" y="320"/>
                    </a:lnTo>
                    <a:lnTo>
                      <a:pt x="219" y="344"/>
                    </a:lnTo>
                    <a:lnTo>
                      <a:pt x="228" y="360"/>
                    </a:lnTo>
                    <a:lnTo>
                      <a:pt x="186" y="424"/>
                    </a:lnTo>
                    <a:lnTo>
                      <a:pt x="194" y="472"/>
                    </a:lnTo>
                    <a:lnTo>
                      <a:pt x="202" y="440"/>
                    </a:lnTo>
                    <a:lnTo>
                      <a:pt x="236" y="464"/>
                    </a:lnTo>
                    <a:lnTo>
                      <a:pt x="253" y="456"/>
                    </a:lnTo>
                    <a:lnTo>
                      <a:pt x="278" y="464"/>
                    </a:lnTo>
                    <a:lnTo>
                      <a:pt x="303" y="448"/>
                    </a:lnTo>
                    <a:lnTo>
                      <a:pt x="329" y="456"/>
                    </a:lnTo>
                    <a:lnTo>
                      <a:pt x="295" y="480"/>
                    </a:lnTo>
                    <a:lnTo>
                      <a:pt x="287" y="496"/>
                    </a:lnTo>
                    <a:lnTo>
                      <a:pt x="312" y="544"/>
                    </a:lnTo>
                    <a:lnTo>
                      <a:pt x="329" y="544"/>
                    </a:lnTo>
                    <a:lnTo>
                      <a:pt x="329" y="576"/>
                    </a:lnTo>
                    <a:lnTo>
                      <a:pt x="320" y="576"/>
                    </a:lnTo>
                    <a:lnTo>
                      <a:pt x="312" y="632"/>
                    </a:lnTo>
                    <a:lnTo>
                      <a:pt x="295" y="648"/>
                    </a:lnTo>
                    <a:lnTo>
                      <a:pt x="287" y="640"/>
                    </a:lnTo>
                    <a:lnTo>
                      <a:pt x="236" y="640"/>
                    </a:lnTo>
                    <a:lnTo>
                      <a:pt x="202" y="624"/>
                    </a:lnTo>
                    <a:lnTo>
                      <a:pt x="186" y="632"/>
                    </a:lnTo>
                    <a:lnTo>
                      <a:pt x="202" y="648"/>
                    </a:lnTo>
                    <a:lnTo>
                      <a:pt x="160" y="680"/>
                    </a:lnTo>
                    <a:lnTo>
                      <a:pt x="177" y="688"/>
                    </a:lnTo>
                    <a:lnTo>
                      <a:pt x="202" y="680"/>
                    </a:lnTo>
                    <a:lnTo>
                      <a:pt x="211" y="744"/>
                    </a:lnTo>
                    <a:lnTo>
                      <a:pt x="169" y="760"/>
                    </a:lnTo>
                    <a:lnTo>
                      <a:pt x="143" y="768"/>
                    </a:lnTo>
                    <a:lnTo>
                      <a:pt x="101" y="776"/>
                    </a:lnTo>
                    <a:lnTo>
                      <a:pt x="84" y="784"/>
                    </a:lnTo>
                    <a:lnTo>
                      <a:pt x="93" y="792"/>
                    </a:lnTo>
                    <a:lnTo>
                      <a:pt x="101" y="808"/>
                    </a:lnTo>
                    <a:lnTo>
                      <a:pt x="135" y="824"/>
                    </a:lnTo>
                    <a:lnTo>
                      <a:pt x="152" y="808"/>
                    </a:lnTo>
                    <a:lnTo>
                      <a:pt x="169" y="824"/>
                    </a:lnTo>
                    <a:lnTo>
                      <a:pt x="160" y="840"/>
                    </a:lnTo>
                    <a:lnTo>
                      <a:pt x="194" y="840"/>
                    </a:lnTo>
                    <a:lnTo>
                      <a:pt x="219" y="864"/>
                    </a:lnTo>
                    <a:lnTo>
                      <a:pt x="261" y="864"/>
                    </a:lnTo>
                    <a:lnTo>
                      <a:pt x="278" y="856"/>
                    </a:lnTo>
                    <a:lnTo>
                      <a:pt x="295" y="848"/>
                    </a:lnTo>
                    <a:lnTo>
                      <a:pt x="270" y="872"/>
                    </a:lnTo>
                    <a:lnTo>
                      <a:pt x="261" y="888"/>
                    </a:lnTo>
                    <a:lnTo>
                      <a:pt x="228" y="896"/>
                    </a:lnTo>
                    <a:lnTo>
                      <a:pt x="160" y="888"/>
                    </a:lnTo>
                    <a:lnTo>
                      <a:pt x="152" y="896"/>
                    </a:lnTo>
                    <a:lnTo>
                      <a:pt x="127" y="904"/>
                    </a:lnTo>
                    <a:lnTo>
                      <a:pt x="110" y="928"/>
                    </a:lnTo>
                    <a:lnTo>
                      <a:pt x="42" y="976"/>
                    </a:lnTo>
                    <a:lnTo>
                      <a:pt x="0" y="984"/>
                    </a:lnTo>
                    <a:lnTo>
                      <a:pt x="9" y="992"/>
                    </a:lnTo>
                    <a:lnTo>
                      <a:pt x="34" y="992"/>
                    </a:lnTo>
                    <a:lnTo>
                      <a:pt x="51" y="1016"/>
                    </a:lnTo>
                    <a:lnTo>
                      <a:pt x="68" y="1008"/>
                    </a:lnTo>
                    <a:lnTo>
                      <a:pt x="68" y="992"/>
                    </a:lnTo>
                    <a:lnTo>
                      <a:pt x="93" y="976"/>
                    </a:lnTo>
                    <a:lnTo>
                      <a:pt x="143" y="976"/>
                    </a:lnTo>
                    <a:lnTo>
                      <a:pt x="169" y="1008"/>
                    </a:lnTo>
                    <a:lnTo>
                      <a:pt x="219" y="960"/>
                    </a:lnTo>
                    <a:lnTo>
                      <a:pt x="261" y="952"/>
                    </a:lnTo>
                    <a:lnTo>
                      <a:pt x="295" y="976"/>
                    </a:lnTo>
                    <a:lnTo>
                      <a:pt x="337" y="984"/>
                    </a:lnTo>
                    <a:lnTo>
                      <a:pt x="346" y="968"/>
                    </a:lnTo>
                    <a:lnTo>
                      <a:pt x="388" y="968"/>
                    </a:lnTo>
                    <a:lnTo>
                      <a:pt x="421" y="968"/>
                    </a:lnTo>
                    <a:lnTo>
                      <a:pt x="472" y="968"/>
                    </a:lnTo>
                    <a:lnTo>
                      <a:pt x="506" y="984"/>
                    </a:lnTo>
                    <a:lnTo>
                      <a:pt x="573" y="968"/>
                    </a:lnTo>
                    <a:lnTo>
                      <a:pt x="590" y="952"/>
                    </a:lnTo>
                    <a:lnTo>
                      <a:pt x="624" y="952"/>
                    </a:lnTo>
                    <a:lnTo>
                      <a:pt x="624" y="928"/>
                    </a:lnTo>
                    <a:lnTo>
                      <a:pt x="565" y="912"/>
                    </a:lnTo>
                    <a:lnTo>
                      <a:pt x="590" y="896"/>
                    </a:lnTo>
                    <a:lnTo>
                      <a:pt x="590" y="872"/>
                    </a:lnTo>
                    <a:lnTo>
                      <a:pt x="624" y="872"/>
                    </a:lnTo>
                    <a:lnTo>
                      <a:pt x="624" y="856"/>
                    </a:lnTo>
                    <a:lnTo>
                      <a:pt x="649" y="840"/>
                    </a:lnTo>
                    <a:lnTo>
                      <a:pt x="657" y="816"/>
                    </a:lnTo>
                    <a:lnTo>
                      <a:pt x="666" y="800"/>
                    </a:lnTo>
                    <a:lnTo>
                      <a:pt x="666" y="760"/>
                    </a:lnTo>
                    <a:lnTo>
                      <a:pt x="582" y="728"/>
                    </a:lnTo>
                    <a:lnTo>
                      <a:pt x="565" y="744"/>
                    </a:lnTo>
                    <a:lnTo>
                      <a:pt x="539" y="728"/>
                    </a:lnTo>
                    <a:lnTo>
                      <a:pt x="573" y="704"/>
                    </a:lnTo>
                    <a:lnTo>
                      <a:pt x="556" y="656"/>
                    </a:lnTo>
                    <a:lnTo>
                      <a:pt x="523" y="632"/>
                    </a:lnTo>
                    <a:lnTo>
                      <a:pt x="548" y="632"/>
                    </a:lnTo>
                    <a:lnTo>
                      <a:pt x="539" y="592"/>
                    </a:lnTo>
                    <a:lnTo>
                      <a:pt x="539" y="576"/>
                    </a:lnTo>
                    <a:lnTo>
                      <a:pt x="531" y="560"/>
                    </a:lnTo>
                    <a:lnTo>
                      <a:pt x="523" y="536"/>
                    </a:lnTo>
                    <a:lnTo>
                      <a:pt x="480" y="512"/>
                    </a:lnTo>
                    <a:lnTo>
                      <a:pt x="472" y="480"/>
                    </a:lnTo>
                    <a:lnTo>
                      <a:pt x="455" y="440"/>
                    </a:lnTo>
                    <a:lnTo>
                      <a:pt x="455" y="392"/>
                    </a:lnTo>
                    <a:lnTo>
                      <a:pt x="447" y="376"/>
                    </a:lnTo>
                    <a:lnTo>
                      <a:pt x="421" y="352"/>
                    </a:lnTo>
                    <a:lnTo>
                      <a:pt x="413" y="344"/>
                    </a:lnTo>
                    <a:lnTo>
                      <a:pt x="396" y="328"/>
                    </a:lnTo>
                    <a:lnTo>
                      <a:pt x="362" y="328"/>
                    </a:lnTo>
                    <a:lnTo>
                      <a:pt x="337" y="320"/>
                    </a:lnTo>
                    <a:lnTo>
                      <a:pt x="371" y="312"/>
                    </a:lnTo>
                    <a:lnTo>
                      <a:pt x="396" y="304"/>
                    </a:lnTo>
                    <a:lnTo>
                      <a:pt x="388" y="280"/>
                    </a:lnTo>
                    <a:lnTo>
                      <a:pt x="421" y="264"/>
                    </a:lnTo>
                    <a:lnTo>
                      <a:pt x="421" y="248"/>
                    </a:lnTo>
                    <a:lnTo>
                      <a:pt x="447" y="224"/>
                    </a:lnTo>
                    <a:lnTo>
                      <a:pt x="455" y="192"/>
                    </a:lnTo>
                    <a:lnTo>
                      <a:pt x="489" y="168"/>
                    </a:lnTo>
                    <a:lnTo>
                      <a:pt x="489" y="144"/>
                    </a:lnTo>
                    <a:lnTo>
                      <a:pt x="447" y="144"/>
                    </a:lnTo>
                    <a:lnTo>
                      <a:pt x="430" y="128"/>
                    </a:lnTo>
                    <a:lnTo>
                      <a:pt x="379" y="120"/>
                    </a:lnTo>
                    <a:lnTo>
                      <a:pt x="329" y="12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814" y="720"/>
                <a:ext cx="590" cy="424"/>
              </a:xfrm>
              <a:custGeom>
                <a:avLst/>
                <a:gdLst>
                  <a:gd name="T0" fmla="*/ 101 w 590"/>
                  <a:gd name="T1" fmla="*/ 320 h 424"/>
                  <a:gd name="T2" fmla="*/ 135 w 590"/>
                  <a:gd name="T3" fmla="*/ 384 h 424"/>
                  <a:gd name="T4" fmla="*/ 202 w 590"/>
                  <a:gd name="T5" fmla="*/ 424 h 424"/>
                  <a:gd name="T6" fmla="*/ 253 w 590"/>
                  <a:gd name="T7" fmla="*/ 424 h 424"/>
                  <a:gd name="T8" fmla="*/ 287 w 590"/>
                  <a:gd name="T9" fmla="*/ 416 h 424"/>
                  <a:gd name="T10" fmla="*/ 346 w 590"/>
                  <a:gd name="T11" fmla="*/ 424 h 424"/>
                  <a:gd name="T12" fmla="*/ 430 w 590"/>
                  <a:gd name="T13" fmla="*/ 392 h 424"/>
                  <a:gd name="T14" fmla="*/ 463 w 590"/>
                  <a:gd name="T15" fmla="*/ 400 h 424"/>
                  <a:gd name="T16" fmla="*/ 506 w 590"/>
                  <a:gd name="T17" fmla="*/ 376 h 424"/>
                  <a:gd name="T18" fmla="*/ 556 w 590"/>
                  <a:gd name="T19" fmla="*/ 352 h 424"/>
                  <a:gd name="T20" fmla="*/ 590 w 590"/>
                  <a:gd name="T21" fmla="*/ 272 h 424"/>
                  <a:gd name="T22" fmla="*/ 565 w 590"/>
                  <a:gd name="T23" fmla="*/ 256 h 424"/>
                  <a:gd name="T24" fmla="*/ 556 w 590"/>
                  <a:gd name="T25" fmla="*/ 224 h 424"/>
                  <a:gd name="T26" fmla="*/ 565 w 590"/>
                  <a:gd name="T27" fmla="*/ 192 h 424"/>
                  <a:gd name="T28" fmla="*/ 573 w 590"/>
                  <a:gd name="T29" fmla="*/ 160 h 424"/>
                  <a:gd name="T30" fmla="*/ 531 w 590"/>
                  <a:gd name="T31" fmla="*/ 160 h 424"/>
                  <a:gd name="T32" fmla="*/ 506 w 590"/>
                  <a:gd name="T33" fmla="*/ 120 h 424"/>
                  <a:gd name="T34" fmla="*/ 480 w 590"/>
                  <a:gd name="T35" fmla="*/ 144 h 424"/>
                  <a:gd name="T36" fmla="*/ 472 w 590"/>
                  <a:gd name="T37" fmla="*/ 160 h 424"/>
                  <a:gd name="T38" fmla="*/ 447 w 590"/>
                  <a:gd name="T39" fmla="*/ 152 h 424"/>
                  <a:gd name="T40" fmla="*/ 413 w 590"/>
                  <a:gd name="T41" fmla="*/ 160 h 424"/>
                  <a:gd name="T42" fmla="*/ 405 w 590"/>
                  <a:gd name="T43" fmla="*/ 128 h 424"/>
                  <a:gd name="T44" fmla="*/ 379 w 590"/>
                  <a:gd name="T45" fmla="*/ 128 h 424"/>
                  <a:gd name="T46" fmla="*/ 371 w 590"/>
                  <a:gd name="T47" fmla="*/ 152 h 424"/>
                  <a:gd name="T48" fmla="*/ 354 w 590"/>
                  <a:gd name="T49" fmla="*/ 112 h 424"/>
                  <a:gd name="T50" fmla="*/ 312 w 590"/>
                  <a:gd name="T51" fmla="*/ 120 h 424"/>
                  <a:gd name="T52" fmla="*/ 295 w 590"/>
                  <a:gd name="T53" fmla="*/ 144 h 424"/>
                  <a:gd name="T54" fmla="*/ 278 w 590"/>
                  <a:gd name="T55" fmla="*/ 144 h 424"/>
                  <a:gd name="T56" fmla="*/ 270 w 590"/>
                  <a:gd name="T57" fmla="*/ 88 h 424"/>
                  <a:gd name="T58" fmla="*/ 253 w 590"/>
                  <a:gd name="T59" fmla="*/ 96 h 424"/>
                  <a:gd name="T60" fmla="*/ 244 w 590"/>
                  <a:gd name="T61" fmla="*/ 152 h 424"/>
                  <a:gd name="T62" fmla="*/ 228 w 590"/>
                  <a:gd name="T63" fmla="*/ 152 h 424"/>
                  <a:gd name="T64" fmla="*/ 219 w 590"/>
                  <a:gd name="T65" fmla="*/ 128 h 424"/>
                  <a:gd name="T66" fmla="*/ 177 w 590"/>
                  <a:gd name="T67" fmla="*/ 160 h 424"/>
                  <a:gd name="T68" fmla="*/ 185 w 590"/>
                  <a:gd name="T69" fmla="*/ 112 h 424"/>
                  <a:gd name="T70" fmla="*/ 211 w 590"/>
                  <a:gd name="T71" fmla="*/ 88 h 424"/>
                  <a:gd name="T72" fmla="*/ 185 w 590"/>
                  <a:gd name="T73" fmla="*/ 16 h 424"/>
                  <a:gd name="T74" fmla="*/ 143 w 590"/>
                  <a:gd name="T75" fmla="*/ 0 h 424"/>
                  <a:gd name="T76" fmla="*/ 152 w 590"/>
                  <a:gd name="T77" fmla="*/ 64 h 424"/>
                  <a:gd name="T78" fmla="*/ 118 w 590"/>
                  <a:gd name="T79" fmla="*/ 16 h 424"/>
                  <a:gd name="T80" fmla="*/ 93 w 590"/>
                  <a:gd name="T81" fmla="*/ 32 h 424"/>
                  <a:gd name="T82" fmla="*/ 76 w 590"/>
                  <a:gd name="T83" fmla="*/ 48 h 424"/>
                  <a:gd name="T84" fmla="*/ 93 w 590"/>
                  <a:gd name="T85" fmla="*/ 64 h 424"/>
                  <a:gd name="T86" fmla="*/ 59 w 590"/>
                  <a:gd name="T87" fmla="*/ 48 h 424"/>
                  <a:gd name="T88" fmla="*/ 51 w 590"/>
                  <a:gd name="T89" fmla="*/ 64 h 424"/>
                  <a:gd name="T90" fmla="*/ 25 w 590"/>
                  <a:gd name="T91" fmla="*/ 64 h 424"/>
                  <a:gd name="T92" fmla="*/ 42 w 590"/>
                  <a:gd name="T93" fmla="*/ 88 h 424"/>
                  <a:gd name="T94" fmla="*/ 101 w 590"/>
                  <a:gd name="T95" fmla="*/ 96 h 424"/>
                  <a:gd name="T96" fmla="*/ 143 w 590"/>
                  <a:gd name="T97" fmla="*/ 128 h 424"/>
                  <a:gd name="T98" fmla="*/ 110 w 590"/>
                  <a:gd name="T99" fmla="*/ 144 h 424"/>
                  <a:gd name="T100" fmla="*/ 126 w 590"/>
                  <a:gd name="T101" fmla="*/ 160 h 424"/>
                  <a:gd name="T102" fmla="*/ 143 w 590"/>
                  <a:gd name="T103" fmla="*/ 176 h 424"/>
                  <a:gd name="T104" fmla="*/ 126 w 590"/>
                  <a:gd name="T105" fmla="*/ 184 h 424"/>
                  <a:gd name="T106" fmla="*/ 8 w 590"/>
                  <a:gd name="T107" fmla="*/ 144 h 424"/>
                  <a:gd name="T108" fmla="*/ 0 w 590"/>
                  <a:gd name="T109" fmla="*/ 168 h 424"/>
                  <a:gd name="T110" fmla="*/ 93 w 590"/>
                  <a:gd name="T111" fmla="*/ 192 h 424"/>
                  <a:gd name="T112" fmla="*/ 84 w 590"/>
                  <a:gd name="T113" fmla="*/ 216 h 424"/>
                  <a:gd name="T114" fmla="*/ 84 w 590"/>
                  <a:gd name="T115" fmla="*/ 256 h 424"/>
                  <a:gd name="T116" fmla="*/ 67 w 590"/>
                  <a:gd name="T117" fmla="*/ 280 h 424"/>
                  <a:gd name="T118" fmla="*/ 34 w 590"/>
                  <a:gd name="T119" fmla="*/ 280 h 424"/>
                  <a:gd name="T120" fmla="*/ 17 w 590"/>
                  <a:gd name="T121" fmla="*/ 296 h 424"/>
                  <a:gd name="T122" fmla="*/ 101 w 590"/>
                  <a:gd name="T123" fmla="*/ 320 h 4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0"/>
                  <a:gd name="T187" fmla="*/ 0 h 424"/>
                  <a:gd name="T188" fmla="*/ 590 w 590"/>
                  <a:gd name="T189" fmla="*/ 424 h 4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8"/>
              <p:cNvSpPr>
                <a:spLocks/>
              </p:cNvSpPr>
              <p:nvPr/>
            </p:nvSpPr>
            <p:spPr bwMode="auto">
              <a:xfrm>
                <a:off x="3752" y="1984"/>
                <a:ext cx="67" cy="64"/>
              </a:xfrm>
              <a:custGeom>
                <a:avLst/>
                <a:gdLst>
                  <a:gd name="T0" fmla="*/ 0 w 67"/>
                  <a:gd name="T1" fmla="*/ 24 h 64"/>
                  <a:gd name="T2" fmla="*/ 17 w 67"/>
                  <a:gd name="T3" fmla="*/ 56 h 64"/>
                  <a:gd name="T4" fmla="*/ 51 w 67"/>
                  <a:gd name="T5" fmla="*/ 64 h 64"/>
                  <a:gd name="T6" fmla="*/ 67 w 67"/>
                  <a:gd name="T7" fmla="*/ 48 h 64"/>
                  <a:gd name="T8" fmla="*/ 59 w 67"/>
                  <a:gd name="T9" fmla="*/ 0 h 64"/>
                  <a:gd name="T10" fmla="*/ 0 w 67"/>
                  <a:gd name="T11" fmla="*/ 8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"/>
                  <a:gd name="T19" fmla="*/ 0 h 64"/>
                  <a:gd name="T20" fmla="*/ 67 w 67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" h="64">
                    <a:moveTo>
                      <a:pt x="0" y="24"/>
                    </a:moveTo>
                    <a:lnTo>
                      <a:pt x="17" y="56"/>
                    </a:lnTo>
                    <a:lnTo>
                      <a:pt x="51" y="64"/>
                    </a:lnTo>
                    <a:lnTo>
                      <a:pt x="67" y="48"/>
                    </a:lnTo>
                    <a:lnTo>
                      <a:pt x="59" y="0"/>
                    </a:lnTo>
                    <a:lnTo>
                      <a:pt x="0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3845" y="1920"/>
                <a:ext cx="109" cy="176"/>
              </a:xfrm>
              <a:custGeom>
                <a:avLst/>
                <a:gdLst>
                  <a:gd name="T0" fmla="*/ 0 w 109"/>
                  <a:gd name="T1" fmla="*/ 168 h 176"/>
                  <a:gd name="T2" fmla="*/ 50 w 109"/>
                  <a:gd name="T3" fmla="*/ 176 h 176"/>
                  <a:gd name="T4" fmla="*/ 76 w 109"/>
                  <a:gd name="T5" fmla="*/ 144 h 176"/>
                  <a:gd name="T6" fmla="*/ 76 w 109"/>
                  <a:gd name="T7" fmla="*/ 112 h 176"/>
                  <a:gd name="T8" fmla="*/ 109 w 109"/>
                  <a:gd name="T9" fmla="*/ 96 h 176"/>
                  <a:gd name="T10" fmla="*/ 92 w 109"/>
                  <a:gd name="T11" fmla="*/ 72 h 176"/>
                  <a:gd name="T12" fmla="*/ 109 w 109"/>
                  <a:gd name="T13" fmla="*/ 64 h 176"/>
                  <a:gd name="T14" fmla="*/ 101 w 109"/>
                  <a:gd name="T15" fmla="*/ 8 h 176"/>
                  <a:gd name="T16" fmla="*/ 84 w 109"/>
                  <a:gd name="T17" fmla="*/ 0 h 176"/>
                  <a:gd name="T18" fmla="*/ 67 w 109"/>
                  <a:gd name="T19" fmla="*/ 16 h 176"/>
                  <a:gd name="T20" fmla="*/ 59 w 109"/>
                  <a:gd name="T21" fmla="*/ 48 h 176"/>
                  <a:gd name="T22" fmla="*/ 42 w 109"/>
                  <a:gd name="T23" fmla="*/ 16 h 176"/>
                  <a:gd name="T24" fmla="*/ 8 w 109"/>
                  <a:gd name="T25" fmla="*/ 40 h 176"/>
                  <a:gd name="T26" fmla="*/ 0 w 109"/>
                  <a:gd name="T27" fmla="*/ 48 h 176"/>
                  <a:gd name="T28" fmla="*/ 8 w 109"/>
                  <a:gd name="T29" fmla="*/ 72 h 176"/>
                  <a:gd name="T30" fmla="*/ 42 w 109"/>
                  <a:gd name="T31" fmla="*/ 88 h 176"/>
                  <a:gd name="T32" fmla="*/ 50 w 109"/>
                  <a:gd name="T33" fmla="*/ 112 h 176"/>
                  <a:gd name="T34" fmla="*/ 33 w 109"/>
                  <a:gd name="T35" fmla="*/ 144 h 176"/>
                  <a:gd name="T36" fmla="*/ 8 w 109"/>
                  <a:gd name="T37" fmla="*/ 136 h 176"/>
                  <a:gd name="T38" fmla="*/ 0 w 109"/>
                  <a:gd name="T39" fmla="*/ 168 h 17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9"/>
                  <a:gd name="T61" fmla="*/ 0 h 176"/>
                  <a:gd name="T62" fmla="*/ 109 w 109"/>
                  <a:gd name="T63" fmla="*/ 176 h 17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9" h="176">
                    <a:moveTo>
                      <a:pt x="0" y="168"/>
                    </a:moveTo>
                    <a:lnTo>
                      <a:pt x="50" y="176"/>
                    </a:lnTo>
                    <a:lnTo>
                      <a:pt x="76" y="144"/>
                    </a:lnTo>
                    <a:lnTo>
                      <a:pt x="76" y="112"/>
                    </a:lnTo>
                    <a:lnTo>
                      <a:pt x="109" y="96"/>
                    </a:lnTo>
                    <a:lnTo>
                      <a:pt x="92" y="72"/>
                    </a:lnTo>
                    <a:lnTo>
                      <a:pt x="109" y="64"/>
                    </a:lnTo>
                    <a:lnTo>
                      <a:pt x="101" y="8"/>
                    </a:lnTo>
                    <a:lnTo>
                      <a:pt x="84" y="0"/>
                    </a:lnTo>
                    <a:lnTo>
                      <a:pt x="67" y="16"/>
                    </a:lnTo>
                    <a:lnTo>
                      <a:pt x="59" y="48"/>
                    </a:lnTo>
                    <a:lnTo>
                      <a:pt x="42" y="16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8" y="72"/>
                    </a:lnTo>
                    <a:lnTo>
                      <a:pt x="42" y="88"/>
                    </a:lnTo>
                    <a:lnTo>
                      <a:pt x="50" y="112"/>
                    </a:lnTo>
                    <a:lnTo>
                      <a:pt x="33" y="144"/>
                    </a:lnTo>
                    <a:lnTo>
                      <a:pt x="8" y="13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4039" y="4048"/>
                <a:ext cx="328" cy="208"/>
              </a:xfrm>
              <a:custGeom>
                <a:avLst/>
                <a:gdLst>
                  <a:gd name="T0" fmla="*/ 0 w 328"/>
                  <a:gd name="T1" fmla="*/ 80 h 208"/>
                  <a:gd name="T2" fmla="*/ 0 w 328"/>
                  <a:gd name="T3" fmla="*/ 56 h 208"/>
                  <a:gd name="T4" fmla="*/ 25 w 328"/>
                  <a:gd name="T5" fmla="*/ 32 h 208"/>
                  <a:gd name="T6" fmla="*/ 50 w 328"/>
                  <a:gd name="T7" fmla="*/ 48 h 208"/>
                  <a:gd name="T8" fmla="*/ 67 w 328"/>
                  <a:gd name="T9" fmla="*/ 32 h 208"/>
                  <a:gd name="T10" fmla="*/ 92 w 328"/>
                  <a:gd name="T11" fmla="*/ 24 h 208"/>
                  <a:gd name="T12" fmla="*/ 101 w 328"/>
                  <a:gd name="T13" fmla="*/ 32 h 208"/>
                  <a:gd name="T14" fmla="*/ 117 w 328"/>
                  <a:gd name="T15" fmla="*/ 40 h 208"/>
                  <a:gd name="T16" fmla="*/ 134 w 328"/>
                  <a:gd name="T17" fmla="*/ 48 h 208"/>
                  <a:gd name="T18" fmla="*/ 160 w 328"/>
                  <a:gd name="T19" fmla="*/ 40 h 208"/>
                  <a:gd name="T20" fmla="*/ 210 w 328"/>
                  <a:gd name="T21" fmla="*/ 40 h 208"/>
                  <a:gd name="T22" fmla="*/ 235 w 328"/>
                  <a:gd name="T23" fmla="*/ 32 h 208"/>
                  <a:gd name="T24" fmla="*/ 252 w 328"/>
                  <a:gd name="T25" fmla="*/ 16 h 208"/>
                  <a:gd name="T26" fmla="*/ 261 w 328"/>
                  <a:gd name="T27" fmla="*/ 16 h 208"/>
                  <a:gd name="T28" fmla="*/ 286 w 328"/>
                  <a:gd name="T29" fmla="*/ 24 h 208"/>
                  <a:gd name="T30" fmla="*/ 294 w 328"/>
                  <a:gd name="T31" fmla="*/ 8 h 208"/>
                  <a:gd name="T32" fmla="*/ 320 w 328"/>
                  <a:gd name="T33" fmla="*/ 0 h 208"/>
                  <a:gd name="T34" fmla="*/ 328 w 328"/>
                  <a:gd name="T35" fmla="*/ 16 h 208"/>
                  <a:gd name="T36" fmla="*/ 311 w 328"/>
                  <a:gd name="T37" fmla="*/ 56 h 208"/>
                  <a:gd name="T38" fmla="*/ 303 w 328"/>
                  <a:gd name="T39" fmla="*/ 80 h 208"/>
                  <a:gd name="T40" fmla="*/ 286 w 328"/>
                  <a:gd name="T41" fmla="*/ 104 h 208"/>
                  <a:gd name="T42" fmla="*/ 286 w 328"/>
                  <a:gd name="T43" fmla="*/ 112 h 208"/>
                  <a:gd name="T44" fmla="*/ 303 w 328"/>
                  <a:gd name="T45" fmla="*/ 128 h 208"/>
                  <a:gd name="T46" fmla="*/ 320 w 328"/>
                  <a:gd name="T47" fmla="*/ 160 h 208"/>
                  <a:gd name="T48" fmla="*/ 303 w 328"/>
                  <a:gd name="T49" fmla="*/ 176 h 208"/>
                  <a:gd name="T50" fmla="*/ 303 w 328"/>
                  <a:gd name="T51" fmla="*/ 208 h 208"/>
                  <a:gd name="T52" fmla="*/ 269 w 328"/>
                  <a:gd name="T53" fmla="*/ 200 h 208"/>
                  <a:gd name="T54" fmla="*/ 227 w 328"/>
                  <a:gd name="T55" fmla="*/ 192 h 208"/>
                  <a:gd name="T56" fmla="*/ 202 w 328"/>
                  <a:gd name="T57" fmla="*/ 152 h 208"/>
                  <a:gd name="T58" fmla="*/ 168 w 328"/>
                  <a:gd name="T59" fmla="*/ 160 h 208"/>
                  <a:gd name="T60" fmla="*/ 143 w 328"/>
                  <a:gd name="T61" fmla="*/ 144 h 208"/>
                  <a:gd name="T62" fmla="*/ 126 w 328"/>
                  <a:gd name="T63" fmla="*/ 128 h 208"/>
                  <a:gd name="T64" fmla="*/ 109 w 328"/>
                  <a:gd name="T65" fmla="*/ 128 h 208"/>
                  <a:gd name="T66" fmla="*/ 84 w 328"/>
                  <a:gd name="T67" fmla="*/ 112 h 208"/>
                  <a:gd name="T68" fmla="*/ 67 w 328"/>
                  <a:gd name="T69" fmla="*/ 112 h 208"/>
                  <a:gd name="T70" fmla="*/ 50 w 328"/>
                  <a:gd name="T71" fmla="*/ 96 h 208"/>
                  <a:gd name="T72" fmla="*/ 25 w 328"/>
                  <a:gd name="T73" fmla="*/ 104 h 208"/>
                  <a:gd name="T74" fmla="*/ 0 w 328"/>
                  <a:gd name="T75" fmla="*/ 80 h 2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208"/>
                  <a:gd name="T116" fmla="*/ 328 w 328"/>
                  <a:gd name="T117" fmla="*/ 208 h 2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208">
                    <a:moveTo>
                      <a:pt x="0" y="80"/>
                    </a:moveTo>
                    <a:lnTo>
                      <a:pt x="0" y="56"/>
                    </a:lnTo>
                    <a:lnTo>
                      <a:pt x="25" y="32"/>
                    </a:lnTo>
                    <a:lnTo>
                      <a:pt x="50" y="48"/>
                    </a:lnTo>
                    <a:lnTo>
                      <a:pt x="67" y="32"/>
                    </a:lnTo>
                    <a:lnTo>
                      <a:pt x="92" y="24"/>
                    </a:lnTo>
                    <a:lnTo>
                      <a:pt x="101" y="32"/>
                    </a:lnTo>
                    <a:lnTo>
                      <a:pt x="117" y="40"/>
                    </a:lnTo>
                    <a:lnTo>
                      <a:pt x="134" y="48"/>
                    </a:lnTo>
                    <a:lnTo>
                      <a:pt x="160" y="40"/>
                    </a:lnTo>
                    <a:lnTo>
                      <a:pt x="210" y="40"/>
                    </a:lnTo>
                    <a:lnTo>
                      <a:pt x="235" y="32"/>
                    </a:lnTo>
                    <a:lnTo>
                      <a:pt x="252" y="16"/>
                    </a:lnTo>
                    <a:lnTo>
                      <a:pt x="261" y="16"/>
                    </a:lnTo>
                    <a:lnTo>
                      <a:pt x="286" y="24"/>
                    </a:lnTo>
                    <a:lnTo>
                      <a:pt x="294" y="8"/>
                    </a:lnTo>
                    <a:lnTo>
                      <a:pt x="320" y="0"/>
                    </a:lnTo>
                    <a:lnTo>
                      <a:pt x="328" y="16"/>
                    </a:lnTo>
                    <a:lnTo>
                      <a:pt x="311" y="56"/>
                    </a:lnTo>
                    <a:lnTo>
                      <a:pt x="303" y="80"/>
                    </a:lnTo>
                    <a:lnTo>
                      <a:pt x="286" y="104"/>
                    </a:lnTo>
                    <a:lnTo>
                      <a:pt x="286" y="112"/>
                    </a:lnTo>
                    <a:lnTo>
                      <a:pt x="303" y="128"/>
                    </a:lnTo>
                    <a:lnTo>
                      <a:pt x="320" y="160"/>
                    </a:lnTo>
                    <a:lnTo>
                      <a:pt x="303" y="176"/>
                    </a:lnTo>
                    <a:lnTo>
                      <a:pt x="303" y="208"/>
                    </a:lnTo>
                    <a:lnTo>
                      <a:pt x="269" y="200"/>
                    </a:lnTo>
                    <a:lnTo>
                      <a:pt x="227" y="192"/>
                    </a:lnTo>
                    <a:lnTo>
                      <a:pt x="202" y="152"/>
                    </a:lnTo>
                    <a:lnTo>
                      <a:pt x="168" y="160"/>
                    </a:lnTo>
                    <a:lnTo>
                      <a:pt x="143" y="144"/>
                    </a:lnTo>
                    <a:lnTo>
                      <a:pt x="126" y="128"/>
                    </a:lnTo>
                    <a:lnTo>
                      <a:pt x="109" y="128"/>
                    </a:lnTo>
                    <a:lnTo>
                      <a:pt x="84" y="112"/>
                    </a:lnTo>
                    <a:lnTo>
                      <a:pt x="67" y="112"/>
                    </a:lnTo>
                    <a:lnTo>
                      <a:pt x="50" y="96"/>
                    </a:lnTo>
                    <a:lnTo>
                      <a:pt x="25" y="104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5286" y="4200"/>
                <a:ext cx="311" cy="72"/>
              </a:xfrm>
              <a:custGeom>
                <a:avLst/>
                <a:gdLst>
                  <a:gd name="T0" fmla="*/ 0 w 311"/>
                  <a:gd name="T1" fmla="*/ 24 h 72"/>
                  <a:gd name="T2" fmla="*/ 8 w 311"/>
                  <a:gd name="T3" fmla="*/ 56 h 72"/>
                  <a:gd name="T4" fmla="*/ 33 w 311"/>
                  <a:gd name="T5" fmla="*/ 64 h 72"/>
                  <a:gd name="T6" fmla="*/ 67 w 311"/>
                  <a:gd name="T7" fmla="*/ 64 h 72"/>
                  <a:gd name="T8" fmla="*/ 126 w 311"/>
                  <a:gd name="T9" fmla="*/ 56 h 72"/>
                  <a:gd name="T10" fmla="*/ 143 w 311"/>
                  <a:gd name="T11" fmla="*/ 56 h 72"/>
                  <a:gd name="T12" fmla="*/ 143 w 311"/>
                  <a:gd name="T13" fmla="*/ 72 h 72"/>
                  <a:gd name="T14" fmla="*/ 193 w 311"/>
                  <a:gd name="T15" fmla="*/ 72 h 72"/>
                  <a:gd name="T16" fmla="*/ 219 w 311"/>
                  <a:gd name="T17" fmla="*/ 56 h 72"/>
                  <a:gd name="T18" fmla="*/ 252 w 311"/>
                  <a:gd name="T19" fmla="*/ 56 h 72"/>
                  <a:gd name="T20" fmla="*/ 278 w 311"/>
                  <a:gd name="T21" fmla="*/ 40 h 72"/>
                  <a:gd name="T22" fmla="*/ 311 w 311"/>
                  <a:gd name="T23" fmla="*/ 32 h 72"/>
                  <a:gd name="T24" fmla="*/ 311 w 311"/>
                  <a:gd name="T25" fmla="*/ 0 h 72"/>
                  <a:gd name="T26" fmla="*/ 286 w 311"/>
                  <a:gd name="T27" fmla="*/ 16 h 72"/>
                  <a:gd name="T28" fmla="*/ 269 w 311"/>
                  <a:gd name="T29" fmla="*/ 24 h 72"/>
                  <a:gd name="T30" fmla="*/ 252 w 311"/>
                  <a:gd name="T31" fmla="*/ 24 h 72"/>
                  <a:gd name="T32" fmla="*/ 244 w 311"/>
                  <a:gd name="T33" fmla="*/ 8 h 72"/>
                  <a:gd name="T34" fmla="*/ 219 w 311"/>
                  <a:gd name="T35" fmla="*/ 16 h 72"/>
                  <a:gd name="T36" fmla="*/ 168 w 311"/>
                  <a:gd name="T37" fmla="*/ 24 h 72"/>
                  <a:gd name="T38" fmla="*/ 168 w 311"/>
                  <a:gd name="T39" fmla="*/ 8 h 72"/>
                  <a:gd name="T40" fmla="*/ 84 w 311"/>
                  <a:gd name="T41" fmla="*/ 40 h 72"/>
                  <a:gd name="T42" fmla="*/ 75 w 311"/>
                  <a:gd name="T43" fmla="*/ 16 h 72"/>
                  <a:gd name="T44" fmla="*/ 59 w 311"/>
                  <a:gd name="T45" fmla="*/ 8 h 72"/>
                  <a:gd name="T46" fmla="*/ 59 w 311"/>
                  <a:gd name="T47" fmla="*/ 24 h 72"/>
                  <a:gd name="T48" fmla="*/ 33 w 311"/>
                  <a:gd name="T49" fmla="*/ 24 h 72"/>
                  <a:gd name="T50" fmla="*/ 16 w 311"/>
                  <a:gd name="T51" fmla="*/ 0 h 72"/>
                  <a:gd name="T52" fmla="*/ 16 w 311"/>
                  <a:gd name="T53" fmla="*/ 16 h 72"/>
                  <a:gd name="T54" fmla="*/ 0 w 311"/>
                  <a:gd name="T55" fmla="*/ 24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1"/>
                  <a:gd name="T85" fmla="*/ 0 h 72"/>
                  <a:gd name="T86" fmla="*/ 311 w 311"/>
                  <a:gd name="T87" fmla="*/ 72 h 7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1" h="72">
                    <a:moveTo>
                      <a:pt x="0" y="24"/>
                    </a:moveTo>
                    <a:lnTo>
                      <a:pt x="8" y="56"/>
                    </a:lnTo>
                    <a:lnTo>
                      <a:pt x="33" y="64"/>
                    </a:lnTo>
                    <a:lnTo>
                      <a:pt x="67" y="64"/>
                    </a:lnTo>
                    <a:lnTo>
                      <a:pt x="126" y="56"/>
                    </a:lnTo>
                    <a:lnTo>
                      <a:pt x="143" y="56"/>
                    </a:lnTo>
                    <a:lnTo>
                      <a:pt x="143" y="72"/>
                    </a:lnTo>
                    <a:lnTo>
                      <a:pt x="193" y="72"/>
                    </a:lnTo>
                    <a:lnTo>
                      <a:pt x="219" y="56"/>
                    </a:lnTo>
                    <a:lnTo>
                      <a:pt x="252" y="56"/>
                    </a:lnTo>
                    <a:lnTo>
                      <a:pt x="278" y="40"/>
                    </a:lnTo>
                    <a:lnTo>
                      <a:pt x="311" y="32"/>
                    </a:lnTo>
                    <a:lnTo>
                      <a:pt x="311" y="0"/>
                    </a:lnTo>
                    <a:lnTo>
                      <a:pt x="286" y="16"/>
                    </a:lnTo>
                    <a:lnTo>
                      <a:pt x="269" y="24"/>
                    </a:lnTo>
                    <a:lnTo>
                      <a:pt x="252" y="24"/>
                    </a:lnTo>
                    <a:lnTo>
                      <a:pt x="244" y="8"/>
                    </a:lnTo>
                    <a:lnTo>
                      <a:pt x="219" y="16"/>
                    </a:lnTo>
                    <a:lnTo>
                      <a:pt x="168" y="24"/>
                    </a:lnTo>
                    <a:lnTo>
                      <a:pt x="168" y="8"/>
                    </a:lnTo>
                    <a:lnTo>
                      <a:pt x="84" y="40"/>
                    </a:lnTo>
                    <a:lnTo>
                      <a:pt x="75" y="16"/>
                    </a:lnTo>
                    <a:lnTo>
                      <a:pt x="59" y="8"/>
                    </a:lnTo>
                    <a:lnTo>
                      <a:pt x="59" y="24"/>
                    </a:lnTo>
                    <a:lnTo>
                      <a:pt x="33" y="24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3584" y="3712"/>
                <a:ext cx="168" cy="288"/>
              </a:xfrm>
              <a:custGeom>
                <a:avLst/>
                <a:gdLst>
                  <a:gd name="T0" fmla="*/ 0 w 168"/>
                  <a:gd name="T1" fmla="*/ 40 h 288"/>
                  <a:gd name="T2" fmla="*/ 33 w 168"/>
                  <a:gd name="T3" fmla="*/ 48 h 288"/>
                  <a:gd name="T4" fmla="*/ 59 w 168"/>
                  <a:gd name="T5" fmla="*/ 40 h 288"/>
                  <a:gd name="T6" fmla="*/ 101 w 168"/>
                  <a:gd name="T7" fmla="*/ 8 h 288"/>
                  <a:gd name="T8" fmla="*/ 109 w 168"/>
                  <a:gd name="T9" fmla="*/ 0 h 288"/>
                  <a:gd name="T10" fmla="*/ 143 w 168"/>
                  <a:gd name="T11" fmla="*/ 16 h 288"/>
                  <a:gd name="T12" fmla="*/ 143 w 168"/>
                  <a:gd name="T13" fmla="*/ 32 h 288"/>
                  <a:gd name="T14" fmla="*/ 168 w 168"/>
                  <a:gd name="T15" fmla="*/ 96 h 288"/>
                  <a:gd name="T16" fmla="*/ 151 w 168"/>
                  <a:gd name="T17" fmla="*/ 120 h 288"/>
                  <a:gd name="T18" fmla="*/ 168 w 168"/>
                  <a:gd name="T19" fmla="*/ 152 h 288"/>
                  <a:gd name="T20" fmla="*/ 143 w 168"/>
                  <a:gd name="T21" fmla="*/ 256 h 288"/>
                  <a:gd name="T22" fmla="*/ 117 w 168"/>
                  <a:gd name="T23" fmla="*/ 248 h 288"/>
                  <a:gd name="T24" fmla="*/ 92 w 168"/>
                  <a:gd name="T25" fmla="*/ 248 h 288"/>
                  <a:gd name="T26" fmla="*/ 84 w 168"/>
                  <a:gd name="T27" fmla="*/ 264 h 288"/>
                  <a:gd name="T28" fmla="*/ 67 w 168"/>
                  <a:gd name="T29" fmla="*/ 280 h 288"/>
                  <a:gd name="T30" fmla="*/ 42 w 168"/>
                  <a:gd name="T31" fmla="*/ 288 h 288"/>
                  <a:gd name="T32" fmla="*/ 25 w 168"/>
                  <a:gd name="T33" fmla="*/ 248 h 288"/>
                  <a:gd name="T34" fmla="*/ 25 w 168"/>
                  <a:gd name="T35" fmla="*/ 200 h 288"/>
                  <a:gd name="T36" fmla="*/ 33 w 168"/>
                  <a:gd name="T37" fmla="*/ 176 h 288"/>
                  <a:gd name="T38" fmla="*/ 25 w 168"/>
                  <a:gd name="T39" fmla="*/ 160 h 288"/>
                  <a:gd name="T40" fmla="*/ 33 w 168"/>
                  <a:gd name="T41" fmla="*/ 136 h 288"/>
                  <a:gd name="T42" fmla="*/ 33 w 168"/>
                  <a:gd name="T43" fmla="*/ 112 h 288"/>
                  <a:gd name="T44" fmla="*/ 25 w 168"/>
                  <a:gd name="T45" fmla="*/ 80 h 288"/>
                  <a:gd name="T46" fmla="*/ 0 w 168"/>
                  <a:gd name="T47" fmla="*/ 72 h 288"/>
                  <a:gd name="T48" fmla="*/ 0 w 168"/>
                  <a:gd name="T49" fmla="*/ 40 h 2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288"/>
                  <a:gd name="T77" fmla="*/ 168 w 168"/>
                  <a:gd name="T78" fmla="*/ 288 h 28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288">
                    <a:moveTo>
                      <a:pt x="0" y="40"/>
                    </a:moveTo>
                    <a:lnTo>
                      <a:pt x="33" y="48"/>
                    </a:lnTo>
                    <a:lnTo>
                      <a:pt x="59" y="40"/>
                    </a:lnTo>
                    <a:lnTo>
                      <a:pt x="101" y="8"/>
                    </a:lnTo>
                    <a:lnTo>
                      <a:pt x="109" y="0"/>
                    </a:lnTo>
                    <a:lnTo>
                      <a:pt x="143" y="16"/>
                    </a:lnTo>
                    <a:lnTo>
                      <a:pt x="143" y="32"/>
                    </a:lnTo>
                    <a:lnTo>
                      <a:pt x="168" y="96"/>
                    </a:lnTo>
                    <a:lnTo>
                      <a:pt x="151" y="120"/>
                    </a:lnTo>
                    <a:lnTo>
                      <a:pt x="168" y="152"/>
                    </a:lnTo>
                    <a:lnTo>
                      <a:pt x="143" y="256"/>
                    </a:lnTo>
                    <a:lnTo>
                      <a:pt x="117" y="248"/>
                    </a:lnTo>
                    <a:lnTo>
                      <a:pt x="92" y="248"/>
                    </a:lnTo>
                    <a:lnTo>
                      <a:pt x="84" y="264"/>
                    </a:lnTo>
                    <a:lnTo>
                      <a:pt x="67" y="280"/>
                    </a:lnTo>
                    <a:lnTo>
                      <a:pt x="42" y="288"/>
                    </a:lnTo>
                    <a:lnTo>
                      <a:pt x="25" y="248"/>
                    </a:lnTo>
                    <a:lnTo>
                      <a:pt x="25" y="200"/>
                    </a:lnTo>
                    <a:lnTo>
                      <a:pt x="33" y="176"/>
                    </a:lnTo>
                    <a:lnTo>
                      <a:pt x="25" y="160"/>
                    </a:lnTo>
                    <a:lnTo>
                      <a:pt x="33" y="136"/>
                    </a:lnTo>
                    <a:lnTo>
                      <a:pt x="33" y="112"/>
                    </a:lnTo>
                    <a:lnTo>
                      <a:pt x="25" y="80"/>
                    </a:lnTo>
                    <a:lnTo>
                      <a:pt x="0" y="7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3626" y="3496"/>
                <a:ext cx="101" cy="192"/>
              </a:xfrm>
              <a:custGeom>
                <a:avLst/>
                <a:gdLst>
                  <a:gd name="T0" fmla="*/ 75 w 101"/>
                  <a:gd name="T1" fmla="*/ 32 h 192"/>
                  <a:gd name="T2" fmla="*/ 75 w 101"/>
                  <a:gd name="T3" fmla="*/ 0 h 192"/>
                  <a:gd name="T4" fmla="*/ 92 w 101"/>
                  <a:gd name="T5" fmla="*/ 0 h 192"/>
                  <a:gd name="T6" fmla="*/ 92 w 101"/>
                  <a:gd name="T7" fmla="*/ 40 h 192"/>
                  <a:gd name="T8" fmla="*/ 101 w 101"/>
                  <a:gd name="T9" fmla="*/ 56 h 192"/>
                  <a:gd name="T10" fmla="*/ 101 w 101"/>
                  <a:gd name="T11" fmla="*/ 104 h 192"/>
                  <a:gd name="T12" fmla="*/ 92 w 101"/>
                  <a:gd name="T13" fmla="*/ 120 h 192"/>
                  <a:gd name="T14" fmla="*/ 92 w 101"/>
                  <a:gd name="T15" fmla="*/ 152 h 192"/>
                  <a:gd name="T16" fmla="*/ 67 w 101"/>
                  <a:gd name="T17" fmla="*/ 192 h 192"/>
                  <a:gd name="T18" fmla="*/ 50 w 101"/>
                  <a:gd name="T19" fmla="*/ 192 h 192"/>
                  <a:gd name="T20" fmla="*/ 25 w 101"/>
                  <a:gd name="T21" fmla="*/ 176 h 192"/>
                  <a:gd name="T22" fmla="*/ 33 w 101"/>
                  <a:gd name="T23" fmla="*/ 160 h 192"/>
                  <a:gd name="T24" fmla="*/ 17 w 101"/>
                  <a:gd name="T25" fmla="*/ 152 h 192"/>
                  <a:gd name="T26" fmla="*/ 33 w 101"/>
                  <a:gd name="T27" fmla="*/ 136 h 192"/>
                  <a:gd name="T28" fmla="*/ 8 w 101"/>
                  <a:gd name="T29" fmla="*/ 128 h 192"/>
                  <a:gd name="T30" fmla="*/ 25 w 101"/>
                  <a:gd name="T31" fmla="*/ 112 h 192"/>
                  <a:gd name="T32" fmla="*/ 8 w 101"/>
                  <a:gd name="T33" fmla="*/ 96 h 192"/>
                  <a:gd name="T34" fmla="*/ 0 w 101"/>
                  <a:gd name="T35" fmla="*/ 72 h 192"/>
                  <a:gd name="T36" fmla="*/ 17 w 101"/>
                  <a:gd name="T37" fmla="*/ 64 h 192"/>
                  <a:gd name="T38" fmla="*/ 17 w 101"/>
                  <a:gd name="T39" fmla="*/ 48 h 192"/>
                  <a:gd name="T40" fmla="*/ 42 w 101"/>
                  <a:gd name="T41" fmla="*/ 40 h 192"/>
                  <a:gd name="T42" fmla="*/ 75 w 101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192"/>
                  <a:gd name="T68" fmla="*/ 101 w 101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457" y="3008"/>
                <a:ext cx="1180" cy="1080"/>
              </a:xfrm>
              <a:custGeom>
                <a:avLst/>
                <a:gdLst>
                  <a:gd name="T0" fmla="*/ 1121 w 1180"/>
                  <a:gd name="T1" fmla="*/ 728 h 1080"/>
                  <a:gd name="T2" fmla="*/ 1003 w 1180"/>
                  <a:gd name="T3" fmla="*/ 672 h 1080"/>
                  <a:gd name="T4" fmla="*/ 935 w 1180"/>
                  <a:gd name="T5" fmla="*/ 616 h 1080"/>
                  <a:gd name="T6" fmla="*/ 902 w 1180"/>
                  <a:gd name="T7" fmla="*/ 584 h 1080"/>
                  <a:gd name="T8" fmla="*/ 817 w 1180"/>
                  <a:gd name="T9" fmla="*/ 592 h 1080"/>
                  <a:gd name="T10" fmla="*/ 733 w 1180"/>
                  <a:gd name="T11" fmla="*/ 528 h 1080"/>
                  <a:gd name="T12" fmla="*/ 683 w 1180"/>
                  <a:gd name="T13" fmla="*/ 448 h 1080"/>
                  <a:gd name="T14" fmla="*/ 556 w 1180"/>
                  <a:gd name="T15" fmla="*/ 344 h 1080"/>
                  <a:gd name="T16" fmla="*/ 523 w 1180"/>
                  <a:gd name="T17" fmla="*/ 280 h 1080"/>
                  <a:gd name="T18" fmla="*/ 548 w 1180"/>
                  <a:gd name="T19" fmla="*/ 240 h 1080"/>
                  <a:gd name="T20" fmla="*/ 531 w 1180"/>
                  <a:gd name="T21" fmla="*/ 216 h 1080"/>
                  <a:gd name="T22" fmla="*/ 556 w 1180"/>
                  <a:gd name="T23" fmla="*/ 184 h 1080"/>
                  <a:gd name="T24" fmla="*/ 649 w 1180"/>
                  <a:gd name="T25" fmla="*/ 144 h 1080"/>
                  <a:gd name="T26" fmla="*/ 649 w 1180"/>
                  <a:gd name="T27" fmla="*/ 56 h 1080"/>
                  <a:gd name="T28" fmla="*/ 514 w 1180"/>
                  <a:gd name="T29" fmla="*/ 0 h 1080"/>
                  <a:gd name="T30" fmla="*/ 405 w 1180"/>
                  <a:gd name="T31" fmla="*/ 40 h 1080"/>
                  <a:gd name="T32" fmla="*/ 354 w 1180"/>
                  <a:gd name="T33" fmla="*/ 64 h 1080"/>
                  <a:gd name="T34" fmla="*/ 295 w 1180"/>
                  <a:gd name="T35" fmla="*/ 80 h 1080"/>
                  <a:gd name="T36" fmla="*/ 228 w 1180"/>
                  <a:gd name="T37" fmla="*/ 152 h 1080"/>
                  <a:gd name="T38" fmla="*/ 118 w 1180"/>
                  <a:gd name="T39" fmla="*/ 136 h 1080"/>
                  <a:gd name="T40" fmla="*/ 42 w 1180"/>
                  <a:gd name="T41" fmla="*/ 208 h 1080"/>
                  <a:gd name="T42" fmla="*/ 25 w 1180"/>
                  <a:gd name="T43" fmla="*/ 272 h 1080"/>
                  <a:gd name="T44" fmla="*/ 93 w 1180"/>
                  <a:gd name="T45" fmla="*/ 352 h 1080"/>
                  <a:gd name="T46" fmla="*/ 93 w 1180"/>
                  <a:gd name="T47" fmla="*/ 392 h 1080"/>
                  <a:gd name="T48" fmla="*/ 160 w 1180"/>
                  <a:gd name="T49" fmla="*/ 344 h 1080"/>
                  <a:gd name="T50" fmla="*/ 202 w 1180"/>
                  <a:gd name="T51" fmla="*/ 320 h 1080"/>
                  <a:gd name="T52" fmla="*/ 261 w 1180"/>
                  <a:gd name="T53" fmla="*/ 352 h 1080"/>
                  <a:gd name="T54" fmla="*/ 312 w 1180"/>
                  <a:gd name="T55" fmla="*/ 368 h 1080"/>
                  <a:gd name="T56" fmla="*/ 337 w 1180"/>
                  <a:gd name="T57" fmla="*/ 424 h 1080"/>
                  <a:gd name="T58" fmla="*/ 371 w 1180"/>
                  <a:gd name="T59" fmla="*/ 496 h 1080"/>
                  <a:gd name="T60" fmla="*/ 430 w 1180"/>
                  <a:gd name="T61" fmla="*/ 552 h 1080"/>
                  <a:gd name="T62" fmla="*/ 497 w 1180"/>
                  <a:gd name="T63" fmla="*/ 592 h 1080"/>
                  <a:gd name="T64" fmla="*/ 607 w 1180"/>
                  <a:gd name="T65" fmla="*/ 680 h 1080"/>
                  <a:gd name="T66" fmla="*/ 649 w 1180"/>
                  <a:gd name="T67" fmla="*/ 688 h 1080"/>
                  <a:gd name="T68" fmla="*/ 742 w 1180"/>
                  <a:gd name="T69" fmla="*/ 744 h 1080"/>
                  <a:gd name="T70" fmla="*/ 775 w 1180"/>
                  <a:gd name="T71" fmla="*/ 752 h 1080"/>
                  <a:gd name="T72" fmla="*/ 809 w 1180"/>
                  <a:gd name="T73" fmla="*/ 768 h 1080"/>
                  <a:gd name="T74" fmla="*/ 851 w 1180"/>
                  <a:gd name="T75" fmla="*/ 824 h 1080"/>
                  <a:gd name="T76" fmla="*/ 927 w 1180"/>
                  <a:gd name="T77" fmla="*/ 856 h 1080"/>
                  <a:gd name="T78" fmla="*/ 978 w 1180"/>
                  <a:gd name="T79" fmla="*/ 984 h 1080"/>
                  <a:gd name="T80" fmla="*/ 935 w 1180"/>
                  <a:gd name="T81" fmla="*/ 1000 h 1080"/>
                  <a:gd name="T82" fmla="*/ 927 w 1180"/>
                  <a:gd name="T83" fmla="*/ 1040 h 1080"/>
                  <a:gd name="T84" fmla="*/ 935 w 1180"/>
                  <a:gd name="T85" fmla="*/ 1072 h 1080"/>
                  <a:gd name="T86" fmla="*/ 978 w 1180"/>
                  <a:gd name="T87" fmla="*/ 1072 h 1080"/>
                  <a:gd name="T88" fmla="*/ 1011 w 1180"/>
                  <a:gd name="T89" fmla="*/ 1000 h 1080"/>
                  <a:gd name="T90" fmla="*/ 1070 w 1180"/>
                  <a:gd name="T91" fmla="*/ 952 h 1080"/>
                  <a:gd name="T92" fmla="*/ 1053 w 1180"/>
                  <a:gd name="T93" fmla="*/ 888 h 1080"/>
                  <a:gd name="T94" fmla="*/ 1003 w 1180"/>
                  <a:gd name="T95" fmla="*/ 864 h 1080"/>
                  <a:gd name="T96" fmla="*/ 1011 w 1180"/>
                  <a:gd name="T97" fmla="*/ 800 h 1080"/>
                  <a:gd name="T98" fmla="*/ 1045 w 1180"/>
                  <a:gd name="T99" fmla="*/ 768 h 1080"/>
                  <a:gd name="T100" fmla="*/ 1146 w 1180"/>
                  <a:gd name="T101" fmla="*/ 792 h 1080"/>
                  <a:gd name="T102" fmla="*/ 1180 w 1180"/>
                  <a:gd name="T103" fmla="*/ 784 h 10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80"/>
                  <a:gd name="T157" fmla="*/ 0 h 1080"/>
                  <a:gd name="T158" fmla="*/ 1180 w 1180"/>
                  <a:gd name="T159" fmla="*/ 1080 h 10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80" h="1080">
                    <a:moveTo>
                      <a:pt x="1155" y="752"/>
                    </a:moveTo>
                    <a:lnTo>
                      <a:pt x="1121" y="728"/>
                    </a:lnTo>
                    <a:lnTo>
                      <a:pt x="1087" y="712"/>
                    </a:lnTo>
                    <a:lnTo>
                      <a:pt x="1003" y="672"/>
                    </a:lnTo>
                    <a:lnTo>
                      <a:pt x="919" y="632"/>
                    </a:lnTo>
                    <a:lnTo>
                      <a:pt x="935" y="616"/>
                    </a:lnTo>
                    <a:lnTo>
                      <a:pt x="927" y="600"/>
                    </a:lnTo>
                    <a:lnTo>
                      <a:pt x="902" y="584"/>
                    </a:lnTo>
                    <a:lnTo>
                      <a:pt x="868" y="592"/>
                    </a:lnTo>
                    <a:lnTo>
                      <a:pt x="817" y="592"/>
                    </a:lnTo>
                    <a:lnTo>
                      <a:pt x="775" y="568"/>
                    </a:lnTo>
                    <a:lnTo>
                      <a:pt x="733" y="528"/>
                    </a:lnTo>
                    <a:lnTo>
                      <a:pt x="708" y="488"/>
                    </a:lnTo>
                    <a:lnTo>
                      <a:pt x="683" y="448"/>
                    </a:lnTo>
                    <a:lnTo>
                      <a:pt x="641" y="408"/>
                    </a:lnTo>
                    <a:lnTo>
                      <a:pt x="556" y="344"/>
                    </a:lnTo>
                    <a:lnTo>
                      <a:pt x="523" y="296"/>
                    </a:lnTo>
                    <a:lnTo>
                      <a:pt x="523" y="280"/>
                    </a:lnTo>
                    <a:lnTo>
                      <a:pt x="539" y="256"/>
                    </a:lnTo>
                    <a:lnTo>
                      <a:pt x="548" y="240"/>
                    </a:lnTo>
                    <a:lnTo>
                      <a:pt x="539" y="224"/>
                    </a:lnTo>
                    <a:lnTo>
                      <a:pt x="531" y="216"/>
                    </a:lnTo>
                    <a:lnTo>
                      <a:pt x="531" y="200"/>
                    </a:lnTo>
                    <a:lnTo>
                      <a:pt x="556" y="184"/>
                    </a:lnTo>
                    <a:lnTo>
                      <a:pt x="641" y="152"/>
                    </a:lnTo>
                    <a:lnTo>
                      <a:pt x="649" y="144"/>
                    </a:lnTo>
                    <a:lnTo>
                      <a:pt x="641" y="88"/>
                    </a:lnTo>
                    <a:lnTo>
                      <a:pt x="649" y="56"/>
                    </a:lnTo>
                    <a:lnTo>
                      <a:pt x="531" y="24"/>
                    </a:lnTo>
                    <a:lnTo>
                      <a:pt x="514" y="0"/>
                    </a:lnTo>
                    <a:lnTo>
                      <a:pt x="438" y="8"/>
                    </a:lnTo>
                    <a:lnTo>
                      <a:pt x="405" y="40"/>
                    </a:lnTo>
                    <a:lnTo>
                      <a:pt x="371" y="32"/>
                    </a:lnTo>
                    <a:lnTo>
                      <a:pt x="354" y="64"/>
                    </a:lnTo>
                    <a:lnTo>
                      <a:pt x="320" y="64"/>
                    </a:lnTo>
                    <a:lnTo>
                      <a:pt x="295" y="80"/>
                    </a:lnTo>
                    <a:lnTo>
                      <a:pt x="253" y="72"/>
                    </a:lnTo>
                    <a:lnTo>
                      <a:pt x="228" y="152"/>
                    </a:lnTo>
                    <a:lnTo>
                      <a:pt x="160" y="72"/>
                    </a:lnTo>
                    <a:lnTo>
                      <a:pt x="118" y="136"/>
                    </a:lnTo>
                    <a:lnTo>
                      <a:pt x="25" y="144"/>
                    </a:lnTo>
                    <a:lnTo>
                      <a:pt x="42" y="208"/>
                    </a:lnTo>
                    <a:lnTo>
                      <a:pt x="0" y="232"/>
                    </a:lnTo>
                    <a:lnTo>
                      <a:pt x="25" y="272"/>
                    </a:lnTo>
                    <a:lnTo>
                      <a:pt x="17" y="320"/>
                    </a:lnTo>
                    <a:lnTo>
                      <a:pt x="93" y="352"/>
                    </a:lnTo>
                    <a:lnTo>
                      <a:pt x="76" y="392"/>
                    </a:lnTo>
                    <a:lnTo>
                      <a:pt x="93" y="392"/>
                    </a:lnTo>
                    <a:lnTo>
                      <a:pt x="135" y="376"/>
                    </a:lnTo>
                    <a:lnTo>
                      <a:pt x="160" y="344"/>
                    </a:lnTo>
                    <a:lnTo>
                      <a:pt x="177" y="328"/>
                    </a:lnTo>
                    <a:lnTo>
                      <a:pt x="202" y="320"/>
                    </a:lnTo>
                    <a:lnTo>
                      <a:pt x="244" y="336"/>
                    </a:lnTo>
                    <a:lnTo>
                      <a:pt x="261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29" y="384"/>
                    </a:lnTo>
                    <a:lnTo>
                      <a:pt x="337" y="424"/>
                    </a:lnTo>
                    <a:lnTo>
                      <a:pt x="362" y="472"/>
                    </a:lnTo>
                    <a:lnTo>
                      <a:pt x="371" y="496"/>
                    </a:lnTo>
                    <a:lnTo>
                      <a:pt x="396" y="512"/>
                    </a:lnTo>
                    <a:lnTo>
                      <a:pt x="430" y="552"/>
                    </a:lnTo>
                    <a:lnTo>
                      <a:pt x="472" y="576"/>
                    </a:lnTo>
                    <a:lnTo>
                      <a:pt x="497" y="592"/>
                    </a:lnTo>
                    <a:lnTo>
                      <a:pt x="514" y="608"/>
                    </a:lnTo>
                    <a:lnTo>
                      <a:pt x="607" y="680"/>
                    </a:lnTo>
                    <a:lnTo>
                      <a:pt x="624" y="696"/>
                    </a:lnTo>
                    <a:lnTo>
                      <a:pt x="649" y="688"/>
                    </a:lnTo>
                    <a:lnTo>
                      <a:pt x="708" y="712"/>
                    </a:lnTo>
                    <a:lnTo>
                      <a:pt x="742" y="744"/>
                    </a:lnTo>
                    <a:lnTo>
                      <a:pt x="767" y="744"/>
                    </a:lnTo>
                    <a:lnTo>
                      <a:pt x="775" y="752"/>
                    </a:lnTo>
                    <a:lnTo>
                      <a:pt x="775" y="768"/>
                    </a:lnTo>
                    <a:lnTo>
                      <a:pt x="809" y="768"/>
                    </a:lnTo>
                    <a:lnTo>
                      <a:pt x="826" y="800"/>
                    </a:lnTo>
                    <a:lnTo>
                      <a:pt x="851" y="824"/>
                    </a:lnTo>
                    <a:lnTo>
                      <a:pt x="893" y="840"/>
                    </a:lnTo>
                    <a:lnTo>
                      <a:pt x="927" y="856"/>
                    </a:lnTo>
                    <a:lnTo>
                      <a:pt x="944" y="904"/>
                    </a:lnTo>
                    <a:lnTo>
                      <a:pt x="978" y="984"/>
                    </a:lnTo>
                    <a:lnTo>
                      <a:pt x="952" y="984"/>
                    </a:lnTo>
                    <a:lnTo>
                      <a:pt x="935" y="1000"/>
                    </a:lnTo>
                    <a:lnTo>
                      <a:pt x="935" y="1016"/>
                    </a:lnTo>
                    <a:lnTo>
                      <a:pt x="927" y="1040"/>
                    </a:lnTo>
                    <a:lnTo>
                      <a:pt x="919" y="1056"/>
                    </a:lnTo>
                    <a:lnTo>
                      <a:pt x="935" y="1072"/>
                    </a:lnTo>
                    <a:lnTo>
                      <a:pt x="952" y="1080"/>
                    </a:lnTo>
                    <a:lnTo>
                      <a:pt x="978" y="1072"/>
                    </a:lnTo>
                    <a:lnTo>
                      <a:pt x="994" y="1040"/>
                    </a:lnTo>
                    <a:lnTo>
                      <a:pt x="1011" y="1000"/>
                    </a:lnTo>
                    <a:lnTo>
                      <a:pt x="1028" y="960"/>
                    </a:lnTo>
                    <a:lnTo>
                      <a:pt x="1070" y="952"/>
                    </a:lnTo>
                    <a:lnTo>
                      <a:pt x="1070" y="904"/>
                    </a:lnTo>
                    <a:lnTo>
                      <a:pt x="1053" y="888"/>
                    </a:lnTo>
                    <a:lnTo>
                      <a:pt x="1028" y="880"/>
                    </a:lnTo>
                    <a:lnTo>
                      <a:pt x="1003" y="864"/>
                    </a:lnTo>
                    <a:lnTo>
                      <a:pt x="994" y="848"/>
                    </a:lnTo>
                    <a:lnTo>
                      <a:pt x="1011" y="800"/>
                    </a:lnTo>
                    <a:lnTo>
                      <a:pt x="1028" y="776"/>
                    </a:lnTo>
                    <a:lnTo>
                      <a:pt x="1045" y="768"/>
                    </a:lnTo>
                    <a:lnTo>
                      <a:pt x="1104" y="776"/>
                    </a:lnTo>
                    <a:lnTo>
                      <a:pt x="1146" y="792"/>
                    </a:lnTo>
                    <a:lnTo>
                      <a:pt x="1180" y="824"/>
                    </a:lnTo>
                    <a:lnTo>
                      <a:pt x="1180" y="784"/>
                    </a:lnTo>
                    <a:lnTo>
                      <a:pt x="1155" y="7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32"/>
              <p:cNvSpPr>
                <a:spLocks/>
              </p:cNvSpPr>
              <p:nvPr/>
            </p:nvSpPr>
            <p:spPr bwMode="auto">
              <a:xfrm>
                <a:off x="2463" y="2496"/>
                <a:ext cx="1146" cy="1088"/>
              </a:xfrm>
              <a:custGeom>
                <a:avLst/>
                <a:gdLst>
                  <a:gd name="T0" fmla="*/ 969 w 1146"/>
                  <a:gd name="T1" fmla="*/ 600 h 1088"/>
                  <a:gd name="T2" fmla="*/ 944 w 1146"/>
                  <a:gd name="T3" fmla="*/ 584 h 1088"/>
                  <a:gd name="T4" fmla="*/ 986 w 1146"/>
                  <a:gd name="T5" fmla="*/ 520 h 1088"/>
                  <a:gd name="T6" fmla="*/ 1019 w 1146"/>
                  <a:gd name="T7" fmla="*/ 472 h 1088"/>
                  <a:gd name="T8" fmla="*/ 1087 w 1146"/>
                  <a:gd name="T9" fmla="*/ 448 h 1088"/>
                  <a:gd name="T10" fmla="*/ 1112 w 1146"/>
                  <a:gd name="T11" fmla="*/ 320 h 1088"/>
                  <a:gd name="T12" fmla="*/ 1095 w 1146"/>
                  <a:gd name="T13" fmla="*/ 272 h 1088"/>
                  <a:gd name="T14" fmla="*/ 1011 w 1146"/>
                  <a:gd name="T15" fmla="*/ 248 h 1088"/>
                  <a:gd name="T16" fmla="*/ 927 w 1146"/>
                  <a:gd name="T17" fmla="*/ 208 h 1088"/>
                  <a:gd name="T18" fmla="*/ 851 w 1146"/>
                  <a:gd name="T19" fmla="*/ 136 h 1088"/>
                  <a:gd name="T20" fmla="*/ 809 w 1146"/>
                  <a:gd name="T21" fmla="*/ 112 h 1088"/>
                  <a:gd name="T22" fmla="*/ 767 w 1146"/>
                  <a:gd name="T23" fmla="*/ 88 h 1088"/>
                  <a:gd name="T24" fmla="*/ 708 w 1146"/>
                  <a:gd name="T25" fmla="*/ 48 h 1088"/>
                  <a:gd name="T26" fmla="*/ 666 w 1146"/>
                  <a:gd name="T27" fmla="*/ 0 h 1088"/>
                  <a:gd name="T28" fmla="*/ 598 w 1146"/>
                  <a:gd name="T29" fmla="*/ 24 h 1088"/>
                  <a:gd name="T30" fmla="*/ 564 w 1146"/>
                  <a:gd name="T31" fmla="*/ 104 h 1088"/>
                  <a:gd name="T32" fmla="*/ 489 w 1146"/>
                  <a:gd name="T33" fmla="*/ 136 h 1088"/>
                  <a:gd name="T34" fmla="*/ 455 w 1146"/>
                  <a:gd name="T35" fmla="*/ 168 h 1088"/>
                  <a:gd name="T36" fmla="*/ 413 w 1146"/>
                  <a:gd name="T37" fmla="*/ 184 h 1088"/>
                  <a:gd name="T38" fmla="*/ 345 w 1146"/>
                  <a:gd name="T39" fmla="*/ 160 h 1088"/>
                  <a:gd name="T40" fmla="*/ 269 w 1146"/>
                  <a:gd name="T41" fmla="*/ 144 h 1088"/>
                  <a:gd name="T42" fmla="*/ 303 w 1146"/>
                  <a:gd name="T43" fmla="*/ 256 h 1088"/>
                  <a:gd name="T44" fmla="*/ 211 w 1146"/>
                  <a:gd name="T45" fmla="*/ 240 h 1088"/>
                  <a:gd name="T46" fmla="*/ 177 w 1146"/>
                  <a:gd name="T47" fmla="*/ 232 h 1088"/>
                  <a:gd name="T48" fmla="*/ 126 w 1146"/>
                  <a:gd name="T49" fmla="*/ 208 h 1088"/>
                  <a:gd name="T50" fmla="*/ 84 w 1146"/>
                  <a:gd name="T51" fmla="*/ 216 h 1088"/>
                  <a:gd name="T52" fmla="*/ 8 w 1146"/>
                  <a:gd name="T53" fmla="*/ 232 h 1088"/>
                  <a:gd name="T54" fmla="*/ 8 w 1146"/>
                  <a:gd name="T55" fmla="*/ 248 h 1088"/>
                  <a:gd name="T56" fmla="*/ 25 w 1146"/>
                  <a:gd name="T57" fmla="*/ 272 h 1088"/>
                  <a:gd name="T58" fmla="*/ 17 w 1146"/>
                  <a:gd name="T59" fmla="*/ 288 h 1088"/>
                  <a:gd name="T60" fmla="*/ 42 w 1146"/>
                  <a:gd name="T61" fmla="*/ 312 h 1088"/>
                  <a:gd name="T62" fmla="*/ 109 w 1146"/>
                  <a:gd name="T63" fmla="*/ 328 h 1088"/>
                  <a:gd name="T64" fmla="*/ 160 w 1146"/>
                  <a:gd name="T65" fmla="*/ 368 h 1088"/>
                  <a:gd name="T66" fmla="*/ 194 w 1146"/>
                  <a:gd name="T67" fmla="*/ 400 h 1088"/>
                  <a:gd name="T68" fmla="*/ 211 w 1146"/>
                  <a:gd name="T69" fmla="*/ 448 h 1088"/>
                  <a:gd name="T70" fmla="*/ 269 w 1146"/>
                  <a:gd name="T71" fmla="*/ 536 h 1088"/>
                  <a:gd name="T72" fmla="*/ 278 w 1146"/>
                  <a:gd name="T73" fmla="*/ 584 h 1088"/>
                  <a:gd name="T74" fmla="*/ 295 w 1146"/>
                  <a:gd name="T75" fmla="*/ 640 h 1088"/>
                  <a:gd name="T76" fmla="*/ 236 w 1146"/>
                  <a:gd name="T77" fmla="*/ 776 h 1088"/>
                  <a:gd name="T78" fmla="*/ 177 w 1146"/>
                  <a:gd name="T79" fmla="*/ 872 h 1088"/>
                  <a:gd name="T80" fmla="*/ 160 w 1146"/>
                  <a:gd name="T81" fmla="*/ 888 h 1088"/>
                  <a:gd name="T82" fmla="*/ 244 w 1146"/>
                  <a:gd name="T83" fmla="*/ 960 h 1088"/>
                  <a:gd name="T84" fmla="*/ 320 w 1146"/>
                  <a:gd name="T85" fmla="*/ 992 h 1088"/>
                  <a:gd name="T86" fmla="*/ 396 w 1146"/>
                  <a:gd name="T87" fmla="*/ 1024 h 1088"/>
                  <a:gd name="T88" fmla="*/ 522 w 1146"/>
                  <a:gd name="T89" fmla="*/ 1056 h 1088"/>
                  <a:gd name="T90" fmla="*/ 607 w 1146"/>
                  <a:gd name="T91" fmla="*/ 1088 h 1088"/>
                  <a:gd name="T92" fmla="*/ 640 w 1146"/>
                  <a:gd name="T93" fmla="*/ 1064 h 1088"/>
                  <a:gd name="T94" fmla="*/ 632 w 1146"/>
                  <a:gd name="T95" fmla="*/ 992 h 1088"/>
                  <a:gd name="T96" fmla="*/ 682 w 1146"/>
                  <a:gd name="T97" fmla="*/ 944 h 1088"/>
                  <a:gd name="T98" fmla="*/ 750 w 1146"/>
                  <a:gd name="T99" fmla="*/ 928 h 1088"/>
                  <a:gd name="T100" fmla="*/ 876 w 1146"/>
                  <a:gd name="T101" fmla="*/ 968 h 1088"/>
                  <a:gd name="T102" fmla="*/ 944 w 1146"/>
                  <a:gd name="T103" fmla="*/ 984 h 1088"/>
                  <a:gd name="T104" fmla="*/ 969 w 1146"/>
                  <a:gd name="T105" fmla="*/ 968 h 1088"/>
                  <a:gd name="T106" fmla="*/ 1019 w 1146"/>
                  <a:gd name="T107" fmla="*/ 928 h 1088"/>
                  <a:gd name="T108" fmla="*/ 1087 w 1146"/>
                  <a:gd name="T109" fmla="*/ 864 h 1088"/>
                  <a:gd name="T110" fmla="*/ 1019 w 1146"/>
                  <a:gd name="T111" fmla="*/ 784 h 1088"/>
                  <a:gd name="T112" fmla="*/ 1036 w 1146"/>
                  <a:gd name="T113" fmla="*/ 720 h 1088"/>
                  <a:gd name="T114" fmla="*/ 1036 w 1146"/>
                  <a:gd name="T115" fmla="*/ 656 h 1088"/>
                  <a:gd name="T116" fmla="*/ 1011 w 1146"/>
                  <a:gd name="T117" fmla="*/ 616 h 10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6"/>
                  <a:gd name="T178" fmla="*/ 0 h 1088"/>
                  <a:gd name="T179" fmla="*/ 1146 w 1146"/>
                  <a:gd name="T180" fmla="*/ 1088 h 10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auto">
              <a:xfrm>
                <a:off x="3129" y="2472"/>
                <a:ext cx="328" cy="232"/>
              </a:xfrm>
              <a:custGeom>
                <a:avLst/>
                <a:gdLst>
                  <a:gd name="T0" fmla="*/ 278 w 328"/>
                  <a:gd name="T1" fmla="*/ 184 h 232"/>
                  <a:gd name="T2" fmla="*/ 286 w 328"/>
                  <a:gd name="T3" fmla="*/ 168 h 232"/>
                  <a:gd name="T4" fmla="*/ 311 w 328"/>
                  <a:gd name="T5" fmla="*/ 160 h 232"/>
                  <a:gd name="T6" fmla="*/ 328 w 328"/>
                  <a:gd name="T7" fmla="*/ 144 h 232"/>
                  <a:gd name="T8" fmla="*/ 328 w 328"/>
                  <a:gd name="T9" fmla="*/ 112 h 232"/>
                  <a:gd name="T10" fmla="*/ 303 w 328"/>
                  <a:gd name="T11" fmla="*/ 88 h 232"/>
                  <a:gd name="T12" fmla="*/ 269 w 328"/>
                  <a:gd name="T13" fmla="*/ 72 h 232"/>
                  <a:gd name="T14" fmla="*/ 278 w 328"/>
                  <a:gd name="T15" fmla="*/ 48 h 232"/>
                  <a:gd name="T16" fmla="*/ 261 w 328"/>
                  <a:gd name="T17" fmla="*/ 24 h 232"/>
                  <a:gd name="T18" fmla="*/ 219 w 328"/>
                  <a:gd name="T19" fmla="*/ 16 h 232"/>
                  <a:gd name="T20" fmla="*/ 168 w 328"/>
                  <a:gd name="T21" fmla="*/ 8 h 232"/>
                  <a:gd name="T22" fmla="*/ 134 w 328"/>
                  <a:gd name="T23" fmla="*/ 24 h 232"/>
                  <a:gd name="T24" fmla="*/ 101 w 328"/>
                  <a:gd name="T25" fmla="*/ 16 h 232"/>
                  <a:gd name="T26" fmla="*/ 75 w 328"/>
                  <a:gd name="T27" fmla="*/ 0 h 232"/>
                  <a:gd name="T28" fmla="*/ 42 w 328"/>
                  <a:gd name="T29" fmla="*/ 16 h 232"/>
                  <a:gd name="T30" fmla="*/ 0 w 328"/>
                  <a:gd name="T31" fmla="*/ 24 h 232"/>
                  <a:gd name="T32" fmla="*/ 16 w 328"/>
                  <a:gd name="T33" fmla="*/ 40 h 232"/>
                  <a:gd name="T34" fmla="*/ 42 w 328"/>
                  <a:gd name="T35" fmla="*/ 72 h 232"/>
                  <a:gd name="T36" fmla="*/ 67 w 328"/>
                  <a:gd name="T37" fmla="*/ 96 h 232"/>
                  <a:gd name="T38" fmla="*/ 101 w 328"/>
                  <a:gd name="T39" fmla="*/ 112 h 232"/>
                  <a:gd name="T40" fmla="*/ 101 w 328"/>
                  <a:gd name="T41" fmla="*/ 120 h 232"/>
                  <a:gd name="T42" fmla="*/ 143 w 328"/>
                  <a:gd name="T43" fmla="*/ 136 h 232"/>
                  <a:gd name="T44" fmla="*/ 143 w 328"/>
                  <a:gd name="T45" fmla="*/ 168 h 232"/>
                  <a:gd name="T46" fmla="*/ 185 w 328"/>
                  <a:gd name="T47" fmla="*/ 160 h 232"/>
                  <a:gd name="T48" fmla="*/ 202 w 328"/>
                  <a:gd name="T49" fmla="*/ 192 h 232"/>
                  <a:gd name="T50" fmla="*/ 261 w 328"/>
                  <a:gd name="T51" fmla="*/ 232 h 232"/>
                  <a:gd name="T52" fmla="*/ 278 w 328"/>
                  <a:gd name="T53" fmla="*/ 232 h 232"/>
                  <a:gd name="T54" fmla="*/ 278 w 328"/>
                  <a:gd name="T55" fmla="*/ 208 h 232"/>
                  <a:gd name="T56" fmla="*/ 278 w 328"/>
                  <a:gd name="T57" fmla="*/ 184 h 2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8"/>
                  <a:gd name="T88" fmla="*/ 0 h 232"/>
                  <a:gd name="T89" fmla="*/ 328 w 328"/>
                  <a:gd name="T90" fmla="*/ 232 h 2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36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auto">
              <a:xfrm>
                <a:off x="3204" y="2232"/>
                <a:ext cx="337" cy="320"/>
              </a:xfrm>
              <a:custGeom>
                <a:avLst/>
                <a:gdLst>
                  <a:gd name="T0" fmla="*/ 236 w 337"/>
                  <a:gd name="T1" fmla="*/ 280 h 320"/>
                  <a:gd name="T2" fmla="*/ 236 w 337"/>
                  <a:gd name="T3" fmla="*/ 232 h 320"/>
                  <a:gd name="T4" fmla="*/ 236 w 337"/>
                  <a:gd name="T5" fmla="*/ 200 h 320"/>
                  <a:gd name="T6" fmla="*/ 287 w 337"/>
                  <a:gd name="T7" fmla="*/ 192 h 320"/>
                  <a:gd name="T8" fmla="*/ 287 w 337"/>
                  <a:gd name="T9" fmla="*/ 168 h 320"/>
                  <a:gd name="T10" fmla="*/ 312 w 337"/>
                  <a:gd name="T11" fmla="*/ 160 h 320"/>
                  <a:gd name="T12" fmla="*/ 321 w 337"/>
                  <a:gd name="T13" fmla="*/ 128 h 320"/>
                  <a:gd name="T14" fmla="*/ 295 w 337"/>
                  <a:gd name="T15" fmla="*/ 104 h 320"/>
                  <a:gd name="T16" fmla="*/ 321 w 337"/>
                  <a:gd name="T17" fmla="*/ 96 h 320"/>
                  <a:gd name="T18" fmla="*/ 337 w 337"/>
                  <a:gd name="T19" fmla="*/ 56 h 320"/>
                  <a:gd name="T20" fmla="*/ 329 w 337"/>
                  <a:gd name="T21" fmla="*/ 16 h 320"/>
                  <a:gd name="T22" fmla="*/ 321 w 337"/>
                  <a:gd name="T23" fmla="*/ 16 h 320"/>
                  <a:gd name="T24" fmla="*/ 304 w 337"/>
                  <a:gd name="T25" fmla="*/ 0 h 320"/>
                  <a:gd name="T26" fmla="*/ 278 w 337"/>
                  <a:gd name="T27" fmla="*/ 0 h 320"/>
                  <a:gd name="T28" fmla="*/ 219 w 337"/>
                  <a:gd name="T29" fmla="*/ 16 h 320"/>
                  <a:gd name="T30" fmla="*/ 203 w 337"/>
                  <a:gd name="T31" fmla="*/ 24 h 320"/>
                  <a:gd name="T32" fmla="*/ 194 w 337"/>
                  <a:gd name="T33" fmla="*/ 48 h 320"/>
                  <a:gd name="T34" fmla="*/ 203 w 337"/>
                  <a:gd name="T35" fmla="*/ 72 h 320"/>
                  <a:gd name="T36" fmla="*/ 219 w 337"/>
                  <a:gd name="T37" fmla="*/ 96 h 320"/>
                  <a:gd name="T38" fmla="*/ 228 w 337"/>
                  <a:gd name="T39" fmla="*/ 112 h 320"/>
                  <a:gd name="T40" fmla="*/ 211 w 337"/>
                  <a:gd name="T41" fmla="*/ 128 h 320"/>
                  <a:gd name="T42" fmla="*/ 186 w 337"/>
                  <a:gd name="T43" fmla="*/ 136 h 320"/>
                  <a:gd name="T44" fmla="*/ 160 w 337"/>
                  <a:gd name="T45" fmla="*/ 120 h 320"/>
                  <a:gd name="T46" fmla="*/ 169 w 337"/>
                  <a:gd name="T47" fmla="*/ 72 h 320"/>
                  <a:gd name="T48" fmla="*/ 160 w 337"/>
                  <a:gd name="T49" fmla="*/ 56 h 320"/>
                  <a:gd name="T50" fmla="*/ 152 w 337"/>
                  <a:gd name="T51" fmla="*/ 32 h 320"/>
                  <a:gd name="T52" fmla="*/ 110 w 337"/>
                  <a:gd name="T53" fmla="*/ 128 h 320"/>
                  <a:gd name="T54" fmla="*/ 76 w 337"/>
                  <a:gd name="T55" fmla="*/ 168 h 320"/>
                  <a:gd name="T56" fmla="*/ 68 w 337"/>
                  <a:gd name="T57" fmla="*/ 216 h 320"/>
                  <a:gd name="T58" fmla="*/ 42 w 337"/>
                  <a:gd name="T59" fmla="*/ 216 h 320"/>
                  <a:gd name="T60" fmla="*/ 34 w 337"/>
                  <a:gd name="T61" fmla="*/ 216 h 320"/>
                  <a:gd name="T62" fmla="*/ 26 w 337"/>
                  <a:gd name="T63" fmla="*/ 232 h 320"/>
                  <a:gd name="T64" fmla="*/ 0 w 337"/>
                  <a:gd name="T65" fmla="*/ 240 h 320"/>
                  <a:gd name="T66" fmla="*/ 26 w 337"/>
                  <a:gd name="T67" fmla="*/ 256 h 320"/>
                  <a:gd name="T68" fmla="*/ 59 w 337"/>
                  <a:gd name="T69" fmla="*/ 264 h 320"/>
                  <a:gd name="T70" fmla="*/ 93 w 337"/>
                  <a:gd name="T71" fmla="*/ 248 h 320"/>
                  <a:gd name="T72" fmla="*/ 144 w 337"/>
                  <a:gd name="T73" fmla="*/ 256 h 320"/>
                  <a:gd name="T74" fmla="*/ 186 w 337"/>
                  <a:gd name="T75" fmla="*/ 264 h 320"/>
                  <a:gd name="T76" fmla="*/ 203 w 337"/>
                  <a:gd name="T77" fmla="*/ 288 h 320"/>
                  <a:gd name="T78" fmla="*/ 194 w 337"/>
                  <a:gd name="T79" fmla="*/ 312 h 320"/>
                  <a:gd name="T80" fmla="*/ 219 w 337"/>
                  <a:gd name="T81" fmla="*/ 320 h 320"/>
                  <a:gd name="T82" fmla="*/ 219 w 337"/>
                  <a:gd name="T83" fmla="*/ 296 h 320"/>
                  <a:gd name="T84" fmla="*/ 236 w 337"/>
                  <a:gd name="T85" fmla="*/ 280 h 3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7"/>
                  <a:gd name="T130" fmla="*/ 0 h 320"/>
                  <a:gd name="T131" fmla="*/ 337 w 337"/>
                  <a:gd name="T132" fmla="*/ 320 h 32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auto">
              <a:xfrm>
                <a:off x="3407" y="2632"/>
                <a:ext cx="59" cy="80"/>
              </a:xfrm>
              <a:custGeom>
                <a:avLst/>
                <a:gdLst>
                  <a:gd name="T0" fmla="*/ 25 w 59"/>
                  <a:gd name="T1" fmla="*/ 24 h 80"/>
                  <a:gd name="T2" fmla="*/ 25 w 59"/>
                  <a:gd name="T3" fmla="*/ 0 h 80"/>
                  <a:gd name="T4" fmla="*/ 8 w 59"/>
                  <a:gd name="T5" fmla="*/ 8 h 80"/>
                  <a:gd name="T6" fmla="*/ 0 w 59"/>
                  <a:gd name="T7" fmla="*/ 24 h 80"/>
                  <a:gd name="T8" fmla="*/ 0 w 59"/>
                  <a:gd name="T9" fmla="*/ 48 h 80"/>
                  <a:gd name="T10" fmla="*/ 0 w 59"/>
                  <a:gd name="T11" fmla="*/ 72 h 80"/>
                  <a:gd name="T12" fmla="*/ 42 w 59"/>
                  <a:gd name="T13" fmla="*/ 80 h 80"/>
                  <a:gd name="T14" fmla="*/ 59 w 59"/>
                  <a:gd name="T15" fmla="*/ 48 h 80"/>
                  <a:gd name="T16" fmla="*/ 25 w 59"/>
                  <a:gd name="T17" fmla="*/ 2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0"/>
                  <a:gd name="T29" fmla="*/ 59 w 59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3617" y="1744"/>
                <a:ext cx="211" cy="344"/>
              </a:xfrm>
              <a:custGeom>
                <a:avLst/>
                <a:gdLst>
                  <a:gd name="T0" fmla="*/ 143 w 211"/>
                  <a:gd name="T1" fmla="*/ 344 h 344"/>
                  <a:gd name="T2" fmla="*/ 118 w 211"/>
                  <a:gd name="T3" fmla="*/ 312 h 344"/>
                  <a:gd name="T4" fmla="*/ 143 w 211"/>
                  <a:gd name="T5" fmla="*/ 312 h 344"/>
                  <a:gd name="T6" fmla="*/ 127 w 211"/>
                  <a:gd name="T7" fmla="*/ 280 h 344"/>
                  <a:gd name="T8" fmla="*/ 127 w 211"/>
                  <a:gd name="T9" fmla="*/ 248 h 344"/>
                  <a:gd name="T10" fmla="*/ 169 w 211"/>
                  <a:gd name="T11" fmla="*/ 184 h 344"/>
                  <a:gd name="T12" fmla="*/ 186 w 211"/>
                  <a:gd name="T13" fmla="*/ 192 h 344"/>
                  <a:gd name="T14" fmla="*/ 211 w 211"/>
                  <a:gd name="T15" fmla="*/ 136 h 344"/>
                  <a:gd name="T16" fmla="*/ 177 w 211"/>
                  <a:gd name="T17" fmla="*/ 112 h 344"/>
                  <a:gd name="T18" fmla="*/ 169 w 211"/>
                  <a:gd name="T19" fmla="*/ 72 h 344"/>
                  <a:gd name="T20" fmla="*/ 177 w 211"/>
                  <a:gd name="T21" fmla="*/ 24 h 344"/>
                  <a:gd name="T22" fmla="*/ 177 w 211"/>
                  <a:gd name="T23" fmla="*/ 8 h 344"/>
                  <a:gd name="T24" fmla="*/ 160 w 211"/>
                  <a:gd name="T25" fmla="*/ 0 h 344"/>
                  <a:gd name="T26" fmla="*/ 135 w 211"/>
                  <a:gd name="T27" fmla="*/ 8 h 344"/>
                  <a:gd name="T28" fmla="*/ 127 w 211"/>
                  <a:gd name="T29" fmla="*/ 24 h 344"/>
                  <a:gd name="T30" fmla="*/ 101 w 211"/>
                  <a:gd name="T31" fmla="*/ 40 h 344"/>
                  <a:gd name="T32" fmla="*/ 76 w 211"/>
                  <a:gd name="T33" fmla="*/ 48 h 344"/>
                  <a:gd name="T34" fmla="*/ 51 w 211"/>
                  <a:gd name="T35" fmla="*/ 56 h 344"/>
                  <a:gd name="T36" fmla="*/ 34 w 211"/>
                  <a:gd name="T37" fmla="*/ 72 h 344"/>
                  <a:gd name="T38" fmla="*/ 26 w 211"/>
                  <a:gd name="T39" fmla="*/ 96 h 344"/>
                  <a:gd name="T40" fmla="*/ 42 w 211"/>
                  <a:gd name="T41" fmla="*/ 112 h 344"/>
                  <a:gd name="T42" fmla="*/ 17 w 211"/>
                  <a:gd name="T43" fmla="*/ 120 h 344"/>
                  <a:gd name="T44" fmla="*/ 9 w 211"/>
                  <a:gd name="T45" fmla="*/ 144 h 344"/>
                  <a:gd name="T46" fmla="*/ 9 w 211"/>
                  <a:gd name="T47" fmla="*/ 168 h 344"/>
                  <a:gd name="T48" fmla="*/ 26 w 211"/>
                  <a:gd name="T49" fmla="*/ 192 h 344"/>
                  <a:gd name="T50" fmla="*/ 0 w 211"/>
                  <a:gd name="T51" fmla="*/ 208 h 344"/>
                  <a:gd name="T52" fmla="*/ 0 w 211"/>
                  <a:gd name="T53" fmla="*/ 224 h 344"/>
                  <a:gd name="T54" fmla="*/ 26 w 211"/>
                  <a:gd name="T55" fmla="*/ 272 h 344"/>
                  <a:gd name="T56" fmla="*/ 42 w 211"/>
                  <a:gd name="T57" fmla="*/ 256 h 344"/>
                  <a:gd name="T58" fmla="*/ 51 w 211"/>
                  <a:gd name="T59" fmla="*/ 304 h 344"/>
                  <a:gd name="T60" fmla="*/ 59 w 211"/>
                  <a:gd name="T61" fmla="*/ 328 h 344"/>
                  <a:gd name="T62" fmla="*/ 84 w 211"/>
                  <a:gd name="T63" fmla="*/ 336 h 344"/>
                  <a:gd name="T64" fmla="*/ 143 w 211"/>
                  <a:gd name="T65" fmla="*/ 344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344"/>
                  <a:gd name="T101" fmla="*/ 211 w 211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344">
                    <a:moveTo>
                      <a:pt x="143" y="344"/>
                    </a:moveTo>
                    <a:lnTo>
                      <a:pt x="118" y="312"/>
                    </a:lnTo>
                    <a:lnTo>
                      <a:pt x="143" y="312"/>
                    </a:lnTo>
                    <a:lnTo>
                      <a:pt x="127" y="280"/>
                    </a:lnTo>
                    <a:lnTo>
                      <a:pt x="127" y="248"/>
                    </a:lnTo>
                    <a:lnTo>
                      <a:pt x="169" y="184"/>
                    </a:lnTo>
                    <a:lnTo>
                      <a:pt x="186" y="192"/>
                    </a:lnTo>
                    <a:lnTo>
                      <a:pt x="211" y="136"/>
                    </a:lnTo>
                    <a:lnTo>
                      <a:pt x="177" y="112"/>
                    </a:lnTo>
                    <a:lnTo>
                      <a:pt x="169" y="72"/>
                    </a:lnTo>
                    <a:lnTo>
                      <a:pt x="177" y="24"/>
                    </a:lnTo>
                    <a:lnTo>
                      <a:pt x="177" y="8"/>
                    </a:lnTo>
                    <a:lnTo>
                      <a:pt x="160" y="0"/>
                    </a:lnTo>
                    <a:lnTo>
                      <a:pt x="135" y="8"/>
                    </a:lnTo>
                    <a:lnTo>
                      <a:pt x="127" y="24"/>
                    </a:lnTo>
                    <a:lnTo>
                      <a:pt x="101" y="40"/>
                    </a:lnTo>
                    <a:lnTo>
                      <a:pt x="76" y="48"/>
                    </a:lnTo>
                    <a:lnTo>
                      <a:pt x="51" y="56"/>
                    </a:lnTo>
                    <a:lnTo>
                      <a:pt x="34" y="72"/>
                    </a:lnTo>
                    <a:lnTo>
                      <a:pt x="26" y="96"/>
                    </a:lnTo>
                    <a:lnTo>
                      <a:pt x="42" y="112"/>
                    </a:lnTo>
                    <a:lnTo>
                      <a:pt x="17" y="120"/>
                    </a:lnTo>
                    <a:lnTo>
                      <a:pt x="9" y="144"/>
                    </a:lnTo>
                    <a:lnTo>
                      <a:pt x="9" y="168"/>
                    </a:lnTo>
                    <a:lnTo>
                      <a:pt x="26" y="192"/>
                    </a:lnTo>
                    <a:lnTo>
                      <a:pt x="0" y="208"/>
                    </a:lnTo>
                    <a:lnTo>
                      <a:pt x="0" y="224"/>
                    </a:lnTo>
                    <a:lnTo>
                      <a:pt x="26" y="272"/>
                    </a:lnTo>
                    <a:lnTo>
                      <a:pt x="42" y="256"/>
                    </a:lnTo>
                    <a:lnTo>
                      <a:pt x="51" y="304"/>
                    </a:lnTo>
                    <a:lnTo>
                      <a:pt x="59" y="328"/>
                    </a:lnTo>
                    <a:lnTo>
                      <a:pt x="84" y="336"/>
                    </a:lnTo>
                    <a:lnTo>
                      <a:pt x="143" y="3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3428" y="2084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51 w 750"/>
                  <a:gd name="T89" fmla="*/ 664 h 888"/>
                  <a:gd name="T90" fmla="*/ 135 w 750"/>
                  <a:gd name="T91" fmla="*/ 688 h 888"/>
                  <a:gd name="T92" fmla="*/ 152 w 750"/>
                  <a:gd name="T93" fmla="*/ 736 h 888"/>
                  <a:gd name="T94" fmla="*/ 127 w 750"/>
                  <a:gd name="T95" fmla="*/ 864 h 888"/>
                  <a:gd name="T96" fmla="*/ 144 w 750"/>
                  <a:gd name="T97" fmla="*/ 872 h 8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50"/>
                  <a:gd name="T148" fmla="*/ 0 h 888"/>
                  <a:gd name="T149" fmla="*/ 750 w 750"/>
                  <a:gd name="T150" fmla="*/ 888 h 8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43"/>
              <p:cNvSpPr>
                <a:spLocks/>
              </p:cNvSpPr>
              <p:nvPr/>
            </p:nvSpPr>
            <p:spPr bwMode="auto">
              <a:xfrm>
                <a:off x="3423" y="2080"/>
                <a:ext cx="750" cy="888"/>
              </a:xfrm>
              <a:custGeom>
                <a:avLst/>
                <a:gdLst>
                  <a:gd name="T0" fmla="*/ 228 w 750"/>
                  <a:gd name="T1" fmla="*/ 848 h 888"/>
                  <a:gd name="T2" fmla="*/ 354 w 750"/>
                  <a:gd name="T3" fmla="*/ 888 h 888"/>
                  <a:gd name="T4" fmla="*/ 447 w 750"/>
                  <a:gd name="T5" fmla="*/ 880 h 888"/>
                  <a:gd name="T6" fmla="*/ 557 w 750"/>
                  <a:gd name="T7" fmla="*/ 848 h 888"/>
                  <a:gd name="T8" fmla="*/ 616 w 750"/>
                  <a:gd name="T9" fmla="*/ 832 h 888"/>
                  <a:gd name="T10" fmla="*/ 632 w 750"/>
                  <a:gd name="T11" fmla="*/ 776 h 888"/>
                  <a:gd name="T12" fmla="*/ 675 w 750"/>
                  <a:gd name="T13" fmla="*/ 744 h 888"/>
                  <a:gd name="T14" fmla="*/ 607 w 750"/>
                  <a:gd name="T15" fmla="*/ 656 h 888"/>
                  <a:gd name="T16" fmla="*/ 557 w 750"/>
                  <a:gd name="T17" fmla="*/ 584 h 888"/>
                  <a:gd name="T18" fmla="*/ 557 w 750"/>
                  <a:gd name="T19" fmla="*/ 520 h 888"/>
                  <a:gd name="T20" fmla="*/ 641 w 750"/>
                  <a:gd name="T21" fmla="*/ 488 h 888"/>
                  <a:gd name="T22" fmla="*/ 691 w 750"/>
                  <a:gd name="T23" fmla="*/ 440 h 888"/>
                  <a:gd name="T24" fmla="*/ 750 w 750"/>
                  <a:gd name="T25" fmla="*/ 456 h 888"/>
                  <a:gd name="T26" fmla="*/ 725 w 750"/>
                  <a:gd name="T27" fmla="*/ 360 h 888"/>
                  <a:gd name="T28" fmla="*/ 717 w 750"/>
                  <a:gd name="T29" fmla="*/ 280 h 888"/>
                  <a:gd name="T30" fmla="*/ 666 w 750"/>
                  <a:gd name="T31" fmla="*/ 216 h 888"/>
                  <a:gd name="T32" fmla="*/ 683 w 750"/>
                  <a:gd name="T33" fmla="*/ 136 h 888"/>
                  <a:gd name="T34" fmla="*/ 641 w 750"/>
                  <a:gd name="T35" fmla="*/ 80 h 888"/>
                  <a:gd name="T36" fmla="*/ 616 w 750"/>
                  <a:gd name="T37" fmla="*/ 32 h 888"/>
                  <a:gd name="T38" fmla="*/ 582 w 750"/>
                  <a:gd name="T39" fmla="*/ 32 h 888"/>
                  <a:gd name="T40" fmla="*/ 557 w 750"/>
                  <a:gd name="T41" fmla="*/ 40 h 888"/>
                  <a:gd name="T42" fmla="*/ 540 w 750"/>
                  <a:gd name="T43" fmla="*/ 40 h 888"/>
                  <a:gd name="T44" fmla="*/ 481 w 750"/>
                  <a:gd name="T45" fmla="*/ 72 h 888"/>
                  <a:gd name="T46" fmla="*/ 439 w 750"/>
                  <a:gd name="T47" fmla="*/ 96 h 888"/>
                  <a:gd name="T48" fmla="*/ 430 w 750"/>
                  <a:gd name="T49" fmla="*/ 64 h 888"/>
                  <a:gd name="T50" fmla="*/ 396 w 750"/>
                  <a:gd name="T51" fmla="*/ 56 h 888"/>
                  <a:gd name="T52" fmla="*/ 346 w 750"/>
                  <a:gd name="T53" fmla="*/ 16 h 888"/>
                  <a:gd name="T54" fmla="*/ 253 w 750"/>
                  <a:gd name="T55" fmla="*/ 0 h 888"/>
                  <a:gd name="T56" fmla="*/ 245 w 750"/>
                  <a:gd name="T57" fmla="*/ 40 h 888"/>
                  <a:gd name="T58" fmla="*/ 278 w 750"/>
                  <a:gd name="T59" fmla="*/ 112 h 888"/>
                  <a:gd name="T60" fmla="*/ 236 w 750"/>
                  <a:gd name="T61" fmla="*/ 112 h 888"/>
                  <a:gd name="T62" fmla="*/ 220 w 750"/>
                  <a:gd name="T63" fmla="*/ 136 h 888"/>
                  <a:gd name="T64" fmla="*/ 186 w 750"/>
                  <a:gd name="T65" fmla="*/ 128 h 888"/>
                  <a:gd name="T66" fmla="*/ 110 w 750"/>
                  <a:gd name="T67" fmla="*/ 144 h 888"/>
                  <a:gd name="T68" fmla="*/ 118 w 750"/>
                  <a:gd name="T69" fmla="*/ 208 h 888"/>
                  <a:gd name="T70" fmla="*/ 76 w 750"/>
                  <a:gd name="T71" fmla="*/ 256 h 888"/>
                  <a:gd name="T72" fmla="*/ 93 w 750"/>
                  <a:gd name="T73" fmla="*/ 312 h 888"/>
                  <a:gd name="T74" fmla="*/ 68 w 750"/>
                  <a:gd name="T75" fmla="*/ 344 h 888"/>
                  <a:gd name="T76" fmla="*/ 17 w 750"/>
                  <a:gd name="T77" fmla="*/ 384 h 888"/>
                  <a:gd name="T78" fmla="*/ 0 w 750"/>
                  <a:gd name="T79" fmla="*/ 448 h 888"/>
                  <a:gd name="T80" fmla="*/ 9 w 750"/>
                  <a:gd name="T81" fmla="*/ 480 h 888"/>
                  <a:gd name="T82" fmla="*/ 34 w 750"/>
                  <a:gd name="T83" fmla="*/ 536 h 888"/>
                  <a:gd name="T84" fmla="*/ 9 w 750"/>
                  <a:gd name="T85" fmla="*/ 552 h 888"/>
                  <a:gd name="T86" fmla="*/ 43 w 750"/>
                  <a:gd name="T87" fmla="*/ 600 h 888"/>
                  <a:gd name="T88" fmla="*/ 26 w 750"/>
                  <a:gd name="T89" fmla="*/ 632 h 888"/>
                  <a:gd name="T90" fmla="*/ 76 w 750"/>
                  <a:gd name="T91" fmla="*/ 672 h 888"/>
                  <a:gd name="T92" fmla="*/ 186 w 750"/>
                  <a:gd name="T93" fmla="*/ 704 h 888"/>
                  <a:gd name="T94" fmla="*/ 144 w 750"/>
                  <a:gd name="T95" fmla="*/ 776 h 888"/>
                  <a:gd name="T96" fmla="*/ 118 w 750"/>
                  <a:gd name="T97" fmla="*/ 864 h 888"/>
                  <a:gd name="T98" fmla="*/ 194 w 750"/>
                  <a:gd name="T99" fmla="*/ 864 h 8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50"/>
                  <a:gd name="T151" fmla="*/ 0 h 888"/>
                  <a:gd name="T152" fmla="*/ 750 w 750"/>
                  <a:gd name="T153" fmla="*/ 888 h 8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44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45"/>
              <p:cNvSpPr>
                <a:spLocks/>
              </p:cNvSpPr>
              <p:nvPr/>
            </p:nvSpPr>
            <p:spPr bwMode="auto">
              <a:xfrm>
                <a:off x="3727" y="2760"/>
                <a:ext cx="682" cy="312"/>
              </a:xfrm>
              <a:custGeom>
                <a:avLst/>
                <a:gdLst>
                  <a:gd name="T0" fmla="*/ 472 w 682"/>
                  <a:gd name="T1" fmla="*/ 304 h 312"/>
                  <a:gd name="T2" fmla="*/ 505 w 682"/>
                  <a:gd name="T3" fmla="*/ 280 h 312"/>
                  <a:gd name="T4" fmla="*/ 556 w 682"/>
                  <a:gd name="T5" fmla="*/ 280 h 312"/>
                  <a:gd name="T6" fmla="*/ 598 w 682"/>
                  <a:gd name="T7" fmla="*/ 272 h 312"/>
                  <a:gd name="T8" fmla="*/ 598 w 682"/>
                  <a:gd name="T9" fmla="*/ 248 h 312"/>
                  <a:gd name="T10" fmla="*/ 623 w 682"/>
                  <a:gd name="T11" fmla="*/ 224 h 312"/>
                  <a:gd name="T12" fmla="*/ 632 w 682"/>
                  <a:gd name="T13" fmla="*/ 184 h 312"/>
                  <a:gd name="T14" fmla="*/ 632 w 682"/>
                  <a:gd name="T15" fmla="*/ 144 h 312"/>
                  <a:gd name="T16" fmla="*/ 674 w 682"/>
                  <a:gd name="T17" fmla="*/ 128 h 312"/>
                  <a:gd name="T18" fmla="*/ 682 w 682"/>
                  <a:gd name="T19" fmla="*/ 96 h 312"/>
                  <a:gd name="T20" fmla="*/ 649 w 682"/>
                  <a:gd name="T21" fmla="*/ 72 h 312"/>
                  <a:gd name="T22" fmla="*/ 649 w 682"/>
                  <a:gd name="T23" fmla="*/ 24 h 312"/>
                  <a:gd name="T24" fmla="*/ 564 w 682"/>
                  <a:gd name="T25" fmla="*/ 24 h 312"/>
                  <a:gd name="T26" fmla="*/ 488 w 682"/>
                  <a:gd name="T27" fmla="*/ 0 h 312"/>
                  <a:gd name="T28" fmla="*/ 463 w 682"/>
                  <a:gd name="T29" fmla="*/ 48 h 312"/>
                  <a:gd name="T30" fmla="*/ 413 w 682"/>
                  <a:gd name="T31" fmla="*/ 64 h 312"/>
                  <a:gd name="T32" fmla="*/ 371 w 682"/>
                  <a:gd name="T33" fmla="*/ 40 h 312"/>
                  <a:gd name="T34" fmla="*/ 371 w 682"/>
                  <a:gd name="T35" fmla="*/ 64 h 312"/>
                  <a:gd name="T36" fmla="*/ 337 w 682"/>
                  <a:gd name="T37" fmla="*/ 64 h 312"/>
                  <a:gd name="T38" fmla="*/ 328 w 682"/>
                  <a:gd name="T39" fmla="*/ 96 h 312"/>
                  <a:gd name="T40" fmla="*/ 295 w 682"/>
                  <a:gd name="T41" fmla="*/ 120 h 312"/>
                  <a:gd name="T42" fmla="*/ 312 w 682"/>
                  <a:gd name="T43" fmla="*/ 152 h 312"/>
                  <a:gd name="T44" fmla="*/ 312 w 682"/>
                  <a:gd name="T45" fmla="*/ 184 h 312"/>
                  <a:gd name="T46" fmla="*/ 253 w 682"/>
                  <a:gd name="T47" fmla="*/ 168 h 312"/>
                  <a:gd name="T48" fmla="*/ 185 w 682"/>
                  <a:gd name="T49" fmla="*/ 192 h 312"/>
                  <a:gd name="T50" fmla="*/ 143 w 682"/>
                  <a:gd name="T51" fmla="*/ 200 h 312"/>
                  <a:gd name="T52" fmla="*/ 84 w 682"/>
                  <a:gd name="T53" fmla="*/ 192 h 312"/>
                  <a:gd name="T54" fmla="*/ 50 w 682"/>
                  <a:gd name="T55" fmla="*/ 208 h 312"/>
                  <a:gd name="T56" fmla="*/ 8 w 682"/>
                  <a:gd name="T57" fmla="*/ 200 h 312"/>
                  <a:gd name="T58" fmla="*/ 0 w 682"/>
                  <a:gd name="T59" fmla="*/ 240 h 312"/>
                  <a:gd name="T60" fmla="*/ 25 w 682"/>
                  <a:gd name="T61" fmla="*/ 256 h 312"/>
                  <a:gd name="T62" fmla="*/ 42 w 682"/>
                  <a:gd name="T63" fmla="*/ 272 h 312"/>
                  <a:gd name="T64" fmla="*/ 84 w 682"/>
                  <a:gd name="T65" fmla="*/ 264 h 312"/>
                  <a:gd name="T66" fmla="*/ 92 w 682"/>
                  <a:gd name="T67" fmla="*/ 304 h 312"/>
                  <a:gd name="T68" fmla="*/ 101 w 682"/>
                  <a:gd name="T69" fmla="*/ 280 h 312"/>
                  <a:gd name="T70" fmla="*/ 135 w 682"/>
                  <a:gd name="T71" fmla="*/ 288 h 312"/>
                  <a:gd name="T72" fmla="*/ 168 w 682"/>
                  <a:gd name="T73" fmla="*/ 256 h 312"/>
                  <a:gd name="T74" fmla="*/ 244 w 682"/>
                  <a:gd name="T75" fmla="*/ 248 h 312"/>
                  <a:gd name="T76" fmla="*/ 261 w 682"/>
                  <a:gd name="T77" fmla="*/ 272 h 312"/>
                  <a:gd name="T78" fmla="*/ 379 w 682"/>
                  <a:gd name="T79" fmla="*/ 304 h 312"/>
                  <a:gd name="T80" fmla="*/ 379 w 682"/>
                  <a:gd name="T81" fmla="*/ 312 h 312"/>
                  <a:gd name="T82" fmla="*/ 413 w 682"/>
                  <a:gd name="T83" fmla="*/ 304 h 312"/>
                  <a:gd name="T84" fmla="*/ 472 w 682"/>
                  <a:gd name="T85" fmla="*/ 304 h 3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82"/>
                  <a:gd name="T130" fmla="*/ 0 h 312"/>
                  <a:gd name="T131" fmla="*/ 682 w 682"/>
                  <a:gd name="T132" fmla="*/ 312 h 3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3398" y="2928"/>
                <a:ext cx="421" cy="232"/>
              </a:xfrm>
              <a:custGeom>
                <a:avLst/>
                <a:gdLst>
                  <a:gd name="T0" fmla="*/ 371 w 421"/>
                  <a:gd name="T1" fmla="*/ 104 h 232"/>
                  <a:gd name="T2" fmla="*/ 354 w 421"/>
                  <a:gd name="T3" fmla="*/ 88 h 232"/>
                  <a:gd name="T4" fmla="*/ 329 w 421"/>
                  <a:gd name="T5" fmla="*/ 72 h 232"/>
                  <a:gd name="T6" fmla="*/ 337 w 421"/>
                  <a:gd name="T7" fmla="*/ 32 h 232"/>
                  <a:gd name="T8" fmla="*/ 337 w 421"/>
                  <a:gd name="T9" fmla="*/ 24 h 232"/>
                  <a:gd name="T10" fmla="*/ 253 w 421"/>
                  <a:gd name="T11" fmla="*/ 0 h 232"/>
                  <a:gd name="T12" fmla="*/ 219 w 421"/>
                  <a:gd name="T13" fmla="*/ 16 h 232"/>
                  <a:gd name="T14" fmla="*/ 169 w 421"/>
                  <a:gd name="T15" fmla="*/ 24 h 232"/>
                  <a:gd name="T16" fmla="*/ 143 w 421"/>
                  <a:gd name="T17" fmla="*/ 16 h 232"/>
                  <a:gd name="T18" fmla="*/ 118 w 421"/>
                  <a:gd name="T19" fmla="*/ 32 h 232"/>
                  <a:gd name="T20" fmla="*/ 84 w 421"/>
                  <a:gd name="T21" fmla="*/ 40 h 232"/>
                  <a:gd name="T22" fmla="*/ 76 w 421"/>
                  <a:gd name="T23" fmla="*/ 72 h 232"/>
                  <a:gd name="T24" fmla="*/ 51 w 421"/>
                  <a:gd name="T25" fmla="*/ 88 h 232"/>
                  <a:gd name="T26" fmla="*/ 42 w 421"/>
                  <a:gd name="T27" fmla="*/ 112 h 232"/>
                  <a:gd name="T28" fmla="*/ 9 w 421"/>
                  <a:gd name="T29" fmla="*/ 152 h 232"/>
                  <a:gd name="T30" fmla="*/ 0 w 421"/>
                  <a:gd name="T31" fmla="*/ 184 h 232"/>
                  <a:gd name="T32" fmla="*/ 34 w 421"/>
                  <a:gd name="T33" fmla="*/ 168 h 232"/>
                  <a:gd name="T34" fmla="*/ 76 w 421"/>
                  <a:gd name="T35" fmla="*/ 184 h 232"/>
                  <a:gd name="T36" fmla="*/ 84 w 421"/>
                  <a:gd name="T37" fmla="*/ 200 h 232"/>
                  <a:gd name="T38" fmla="*/ 101 w 421"/>
                  <a:gd name="T39" fmla="*/ 224 h 232"/>
                  <a:gd name="T40" fmla="*/ 177 w 421"/>
                  <a:gd name="T41" fmla="*/ 216 h 232"/>
                  <a:gd name="T42" fmla="*/ 219 w 421"/>
                  <a:gd name="T43" fmla="*/ 152 h 232"/>
                  <a:gd name="T44" fmla="*/ 287 w 421"/>
                  <a:gd name="T45" fmla="*/ 232 h 232"/>
                  <a:gd name="T46" fmla="*/ 312 w 421"/>
                  <a:gd name="T47" fmla="*/ 152 h 232"/>
                  <a:gd name="T48" fmla="*/ 354 w 421"/>
                  <a:gd name="T49" fmla="*/ 160 h 232"/>
                  <a:gd name="T50" fmla="*/ 379 w 421"/>
                  <a:gd name="T51" fmla="*/ 144 h 232"/>
                  <a:gd name="T52" fmla="*/ 413 w 421"/>
                  <a:gd name="T53" fmla="*/ 144 h 232"/>
                  <a:gd name="T54" fmla="*/ 421 w 421"/>
                  <a:gd name="T55" fmla="*/ 136 h 232"/>
                  <a:gd name="T56" fmla="*/ 413 w 421"/>
                  <a:gd name="T57" fmla="*/ 96 h 232"/>
                  <a:gd name="T58" fmla="*/ 371 w 421"/>
                  <a:gd name="T59" fmla="*/ 104 h 2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1"/>
                  <a:gd name="T91" fmla="*/ 0 h 232"/>
                  <a:gd name="T92" fmla="*/ 421 w 421"/>
                  <a:gd name="T93" fmla="*/ 232 h 2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946" y="2512"/>
                <a:ext cx="581" cy="312"/>
              </a:xfrm>
              <a:custGeom>
                <a:avLst/>
                <a:gdLst>
                  <a:gd name="T0" fmla="*/ 497 w 581"/>
                  <a:gd name="T1" fmla="*/ 248 h 312"/>
                  <a:gd name="T2" fmla="*/ 531 w 581"/>
                  <a:gd name="T3" fmla="*/ 200 h 312"/>
                  <a:gd name="T4" fmla="*/ 556 w 581"/>
                  <a:gd name="T5" fmla="*/ 176 h 312"/>
                  <a:gd name="T6" fmla="*/ 581 w 581"/>
                  <a:gd name="T7" fmla="*/ 152 h 312"/>
                  <a:gd name="T8" fmla="*/ 564 w 581"/>
                  <a:gd name="T9" fmla="*/ 120 h 312"/>
                  <a:gd name="T10" fmla="*/ 522 w 581"/>
                  <a:gd name="T11" fmla="*/ 112 h 312"/>
                  <a:gd name="T12" fmla="*/ 480 w 581"/>
                  <a:gd name="T13" fmla="*/ 104 h 312"/>
                  <a:gd name="T14" fmla="*/ 463 w 581"/>
                  <a:gd name="T15" fmla="*/ 80 h 312"/>
                  <a:gd name="T16" fmla="*/ 413 w 581"/>
                  <a:gd name="T17" fmla="*/ 64 h 312"/>
                  <a:gd name="T18" fmla="*/ 413 w 581"/>
                  <a:gd name="T19" fmla="*/ 88 h 312"/>
                  <a:gd name="T20" fmla="*/ 387 w 581"/>
                  <a:gd name="T21" fmla="*/ 104 h 312"/>
                  <a:gd name="T22" fmla="*/ 345 w 581"/>
                  <a:gd name="T23" fmla="*/ 72 h 312"/>
                  <a:gd name="T24" fmla="*/ 354 w 581"/>
                  <a:gd name="T25" fmla="*/ 40 h 312"/>
                  <a:gd name="T26" fmla="*/ 312 w 581"/>
                  <a:gd name="T27" fmla="*/ 40 h 312"/>
                  <a:gd name="T28" fmla="*/ 269 w 581"/>
                  <a:gd name="T29" fmla="*/ 24 h 312"/>
                  <a:gd name="T30" fmla="*/ 227 w 581"/>
                  <a:gd name="T31" fmla="*/ 0 h 312"/>
                  <a:gd name="T32" fmla="*/ 227 w 581"/>
                  <a:gd name="T33" fmla="*/ 24 h 312"/>
                  <a:gd name="T34" fmla="*/ 202 w 581"/>
                  <a:gd name="T35" fmla="*/ 8 h 312"/>
                  <a:gd name="T36" fmla="*/ 168 w 581"/>
                  <a:gd name="T37" fmla="*/ 8 h 312"/>
                  <a:gd name="T38" fmla="*/ 160 w 581"/>
                  <a:gd name="T39" fmla="*/ 40 h 312"/>
                  <a:gd name="T40" fmla="*/ 118 w 581"/>
                  <a:gd name="T41" fmla="*/ 56 h 312"/>
                  <a:gd name="T42" fmla="*/ 76 w 581"/>
                  <a:gd name="T43" fmla="*/ 80 h 312"/>
                  <a:gd name="T44" fmla="*/ 34 w 581"/>
                  <a:gd name="T45" fmla="*/ 88 h 312"/>
                  <a:gd name="T46" fmla="*/ 0 w 581"/>
                  <a:gd name="T47" fmla="*/ 112 h 312"/>
                  <a:gd name="T48" fmla="*/ 34 w 581"/>
                  <a:gd name="T49" fmla="*/ 152 h 312"/>
                  <a:gd name="T50" fmla="*/ 25 w 581"/>
                  <a:gd name="T51" fmla="*/ 176 h 312"/>
                  <a:gd name="T52" fmla="*/ 84 w 581"/>
                  <a:gd name="T53" fmla="*/ 224 h 312"/>
                  <a:gd name="T54" fmla="*/ 160 w 581"/>
                  <a:gd name="T55" fmla="*/ 280 h 312"/>
                  <a:gd name="T56" fmla="*/ 152 w 581"/>
                  <a:gd name="T57" fmla="*/ 288 h 312"/>
                  <a:gd name="T58" fmla="*/ 194 w 581"/>
                  <a:gd name="T59" fmla="*/ 312 h 312"/>
                  <a:gd name="T60" fmla="*/ 244 w 581"/>
                  <a:gd name="T61" fmla="*/ 296 h 312"/>
                  <a:gd name="T62" fmla="*/ 269 w 581"/>
                  <a:gd name="T63" fmla="*/ 248 h 312"/>
                  <a:gd name="T64" fmla="*/ 345 w 581"/>
                  <a:gd name="T65" fmla="*/ 272 h 312"/>
                  <a:gd name="T66" fmla="*/ 430 w 581"/>
                  <a:gd name="T67" fmla="*/ 272 h 312"/>
                  <a:gd name="T68" fmla="*/ 430 w 581"/>
                  <a:gd name="T69" fmla="*/ 280 h 312"/>
                  <a:gd name="T70" fmla="*/ 455 w 581"/>
                  <a:gd name="T71" fmla="*/ 248 h 312"/>
                  <a:gd name="T72" fmla="*/ 497 w 581"/>
                  <a:gd name="T73" fmla="*/ 248 h 3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1"/>
                  <a:gd name="T112" fmla="*/ 0 h 312"/>
                  <a:gd name="T113" fmla="*/ 581 w 581"/>
                  <a:gd name="T114" fmla="*/ 312 h 3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4098" y="3000"/>
                <a:ext cx="278" cy="200"/>
              </a:xfrm>
              <a:custGeom>
                <a:avLst/>
                <a:gdLst>
                  <a:gd name="T0" fmla="*/ 50 w 278"/>
                  <a:gd name="T1" fmla="*/ 192 h 200"/>
                  <a:gd name="T2" fmla="*/ 92 w 278"/>
                  <a:gd name="T3" fmla="*/ 160 h 200"/>
                  <a:gd name="T4" fmla="*/ 117 w 278"/>
                  <a:gd name="T5" fmla="*/ 176 h 200"/>
                  <a:gd name="T6" fmla="*/ 151 w 278"/>
                  <a:gd name="T7" fmla="*/ 184 h 200"/>
                  <a:gd name="T8" fmla="*/ 168 w 278"/>
                  <a:gd name="T9" fmla="*/ 152 h 200"/>
                  <a:gd name="T10" fmla="*/ 202 w 278"/>
                  <a:gd name="T11" fmla="*/ 144 h 200"/>
                  <a:gd name="T12" fmla="*/ 202 w 278"/>
                  <a:gd name="T13" fmla="*/ 104 h 200"/>
                  <a:gd name="T14" fmla="*/ 235 w 278"/>
                  <a:gd name="T15" fmla="*/ 64 h 200"/>
                  <a:gd name="T16" fmla="*/ 278 w 278"/>
                  <a:gd name="T17" fmla="*/ 48 h 200"/>
                  <a:gd name="T18" fmla="*/ 235 w 278"/>
                  <a:gd name="T19" fmla="*/ 0 h 200"/>
                  <a:gd name="T20" fmla="*/ 227 w 278"/>
                  <a:gd name="T21" fmla="*/ 8 h 200"/>
                  <a:gd name="T22" fmla="*/ 227 w 278"/>
                  <a:gd name="T23" fmla="*/ 32 h 200"/>
                  <a:gd name="T24" fmla="*/ 185 w 278"/>
                  <a:gd name="T25" fmla="*/ 40 h 200"/>
                  <a:gd name="T26" fmla="*/ 134 w 278"/>
                  <a:gd name="T27" fmla="*/ 40 h 200"/>
                  <a:gd name="T28" fmla="*/ 101 w 278"/>
                  <a:gd name="T29" fmla="*/ 64 h 200"/>
                  <a:gd name="T30" fmla="*/ 42 w 278"/>
                  <a:gd name="T31" fmla="*/ 64 h 200"/>
                  <a:gd name="T32" fmla="*/ 8 w 278"/>
                  <a:gd name="T33" fmla="*/ 72 h 200"/>
                  <a:gd name="T34" fmla="*/ 0 w 278"/>
                  <a:gd name="T35" fmla="*/ 96 h 200"/>
                  <a:gd name="T36" fmla="*/ 8 w 278"/>
                  <a:gd name="T37" fmla="*/ 152 h 200"/>
                  <a:gd name="T38" fmla="*/ 0 w 278"/>
                  <a:gd name="T39" fmla="*/ 160 h 200"/>
                  <a:gd name="T40" fmla="*/ 25 w 278"/>
                  <a:gd name="T41" fmla="*/ 152 h 200"/>
                  <a:gd name="T42" fmla="*/ 8 w 278"/>
                  <a:gd name="T43" fmla="*/ 176 h 200"/>
                  <a:gd name="T44" fmla="*/ 8 w 278"/>
                  <a:gd name="T45" fmla="*/ 200 h 200"/>
                  <a:gd name="T46" fmla="*/ 16 w 278"/>
                  <a:gd name="T47" fmla="*/ 200 h 200"/>
                  <a:gd name="T48" fmla="*/ 50 w 278"/>
                  <a:gd name="T49" fmla="*/ 192 h 2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8"/>
                  <a:gd name="T76" fmla="*/ 0 h 200"/>
                  <a:gd name="T77" fmla="*/ 278 w 278"/>
                  <a:gd name="T78" fmla="*/ 200 h 2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4106" y="3056"/>
                <a:ext cx="548" cy="416"/>
              </a:xfrm>
              <a:custGeom>
                <a:avLst/>
                <a:gdLst>
                  <a:gd name="T0" fmla="*/ 388 w 548"/>
                  <a:gd name="T1" fmla="*/ 360 h 416"/>
                  <a:gd name="T2" fmla="*/ 379 w 548"/>
                  <a:gd name="T3" fmla="*/ 344 h 416"/>
                  <a:gd name="T4" fmla="*/ 345 w 548"/>
                  <a:gd name="T5" fmla="*/ 328 h 416"/>
                  <a:gd name="T6" fmla="*/ 320 w 548"/>
                  <a:gd name="T7" fmla="*/ 296 h 416"/>
                  <a:gd name="T8" fmla="*/ 270 w 548"/>
                  <a:gd name="T9" fmla="*/ 264 h 416"/>
                  <a:gd name="T10" fmla="*/ 236 w 548"/>
                  <a:gd name="T11" fmla="*/ 216 h 416"/>
                  <a:gd name="T12" fmla="*/ 202 w 548"/>
                  <a:gd name="T13" fmla="*/ 200 h 416"/>
                  <a:gd name="T14" fmla="*/ 219 w 548"/>
                  <a:gd name="T15" fmla="*/ 152 h 416"/>
                  <a:gd name="T16" fmla="*/ 236 w 548"/>
                  <a:gd name="T17" fmla="*/ 152 h 416"/>
                  <a:gd name="T18" fmla="*/ 270 w 548"/>
                  <a:gd name="T19" fmla="*/ 168 h 416"/>
                  <a:gd name="T20" fmla="*/ 278 w 548"/>
                  <a:gd name="T21" fmla="*/ 144 h 416"/>
                  <a:gd name="T22" fmla="*/ 312 w 548"/>
                  <a:gd name="T23" fmla="*/ 136 h 416"/>
                  <a:gd name="T24" fmla="*/ 354 w 548"/>
                  <a:gd name="T25" fmla="*/ 144 h 416"/>
                  <a:gd name="T26" fmla="*/ 404 w 548"/>
                  <a:gd name="T27" fmla="*/ 152 h 416"/>
                  <a:gd name="T28" fmla="*/ 438 w 548"/>
                  <a:gd name="T29" fmla="*/ 144 h 416"/>
                  <a:gd name="T30" fmla="*/ 472 w 548"/>
                  <a:gd name="T31" fmla="*/ 152 h 416"/>
                  <a:gd name="T32" fmla="*/ 522 w 548"/>
                  <a:gd name="T33" fmla="*/ 160 h 416"/>
                  <a:gd name="T34" fmla="*/ 522 w 548"/>
                  <a:gd name="T35" fmla="*/ 128 h 416"/>
                  <a:gd name="T36" fmla="*/ 548 w 548"/>
                  <a:gd name="T37" fmla="*/ 120 h 416"/>
                  <a:gd name="T38" fmla="*/ 522 w 548"/>
                  <a:gd name="T39" fmla="*/ 112 h 416"/>
                  <a:gd name="T40" fmla="*/ 497 w 548"/>
                  <a:gd name="T41" fmla="*/ 80 h 416"/>
                  <a:gd name="T42" fmla="*/ 480 w 548"/>
                  <a:gd name="T43" fmla="*/ 48 h 416"/>
                  <a:gd name="T44" fmla="*/ 421 w 548"/>
                  <a:gd name="T45" fmla="*/ 72 h 416"/>
                  <a:gd name="T46" fmla="*/ 388 w 548"/>
                  <a:gd name="T47" fmla="*/ 72 h 416"/>
                  <a:gd name="T48" fmla="*/ 379 w 548"/>
                  <a:gd name="T49" fmla="*/ 48 h 416"/>
                  <a:gd name="T50" fmla="*/ 345 w 548"/>
                  <a:gd name="T51" fmla="*/ 56 h 416"/>
                  <a:gd name="T52" fmla="*/ 320 w 548"/>
                  <a:gd name="T53" fmla="*/ 40 h 416"/>
                  <a:gd name="T54" fmla="*/ 295 w 548"/>
                  <a:gd name="T55" fmla="*/ 16 h 416"/>
                  <a:gd name="T56" fmla="*/ 261 w 548"/>
                  <a:gd name="T57" fmla="*/ 0 h 416"/>
                  <a:gd name="T58" fmla="*/ 227 w 548"/>
                  <a:gd name="T59" fmla="*/ 8 h 416"/>
                  <a:gd name="T60" fmla="*/ 194 w 548"/>
                  <a:gd name="T61" fmla="*/ 48 h 416"/>
                  <a:gd name="T62" fmla="*/ 194 w 548"/>
                  <a:gd name="T63" fmla="*/ 88 h 416"/>
                  <a:gd name="T64" fmla="*/ 160 w 548"/>
                  <a:gd name="T65" fmla="*/ 96 h 416"/>
                  <a:gd name="T66" fmla="*/ 143 w 548"/>
                  <a:gd name="T67" fmla="*/ 128 h 416"/>
                  <a:gd name="T68" fmla="*/ 109 w 548"/>
                  <a:gd name="T69" fmla="*/ 120 h 416"/>
                  <a:gd name="T70" fmla="*/ 84 w 548"/>
                  <a:gd name="T71" fmla="*/ 104 h 416"/>
                  <a:gd name="T72" fmla="*/ 42 w 548"/>
                  <a:gd name="T73" fmla="*/ 136 h 416"/>
                  <a:gd name="T74" fmla="*/ 8 w 548"/>
                  <a:gd name="T75" fmla="*/ 144 h 416"/>
                  <a:gd name="T76" fmla="*/ 0 w 548"/>
                  <a:gd name="T77" fmla="*/ 144 h 416"/>
                  <a:gd name="T78" fmla="*/ 0 w 548"/>
                  <a:gd name="T79" fmla="*/ 152 h 416"/>
                  <a:gd name="T80" fmla="*/ 34 w 548"/>
                  <a:gd name="T81" fmla="*/ 216 h 416"/>
                  <a:gd name="T82" fmla="*/ 84 w 548"/>
                  <a:gd name="T83" fmla="*/ 152 h 416"/>
                  <a:gd name="T84" fmla="*/ 84 w 548"/>
                  <a:gd name="T85" fmla="*/ 216 h 416"/>
                  <a:gd name="T86" fmla="*/ 126 w 548"/>
                  <a:gd name="T87" fmla="*/ 192 h 416"/>
                  <a:gd name="T88" fmla="*/ 126 w 548"/>
                  <a:gd name="T89" fmla="*/ 240 h 416"/>
                  <a:gd name="T90" fmla="*/ 177 w 548"/>
                  <a:gd name="T91" fmla="*/ 264 h 416"/>
                  <a:gd name="T92" fmla="*/ 160 w 548"/>
                  <a:gd name="T93" fmla="*/ 272 h 416"/>
                  <a:gd name="T94" fmla="*/ 219 w 548"/>
                  <a:gd name="T95" fmla="*/ 312 h 416"/>
                  <a:gd name="T96" fmla="*/ 227 w 548"/>
                  <a:gd name="T97" fmla="*/ 336 h 416"/>
                  <a:gd name="T98" fmla="*/ 253 w 548"/>
                  <a:gd name="T99" fmla="*/ 352 h 416"/>
                  <a:gd name="T100" fmla="*/ 312 w 548"/>
                  <a:gd name="T101" fmla="*/ 360 h 416"/>
                  <a:gd name="T102" fmla="*/ 371 w 548"/>
                  <a:gd name="T103" fmla="*/ 384 h 416"/>
                  <a:gd name="T104" fmla="*/ 312 w 548"/>
                  <a:gd name="T105" fmla="*/ 392 h 416"/>
                  <a:gd name="T106" fmla="*/ 413 w 548"/>
                  <a:gd name="T107" fmla="*/ 416 h 416"/>
                  <a:gd name="T108" fmla="*/ 413 w 548"/>
                  <a:gd name="T109" fmla="*/ 384 h 416"/>
                  <a:gd name="T110" fmla="*/ 388 w 548"/>
                  <a:gd name="T111" fmla="*/ 360 h 4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8"/>
                  <a:gd name="T169" fmla="*/ 0 h 416"/>
                  <a:gd name="T170" fmla="*/ 548 w 548"/>
                  <a:gd name="T171" fmla="*/ 416 h 4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4308" y="3192"/>
                <a:ext cx="388" cy="320"/>
              </a:xfrm>
              <a:custGeom>
                <a:avLst/>
                <a:gdLst>
                  <a:gd name="T0" fmla="*/ 287 w 388"/>
                  <a:gd name="T1" fmla="*/ 264 h 320"/>
                  <a:gd name="T2" fmla="*/ 312 w 388"/>
                  <a:gd name="T3" fmla="*/ 248 h 320"/>
                  <a:gd name="T4" fmla="*/ 320 w 388"/>
                  <a:gd name="T5" fmla="*/ 216 h 320"/>
                  <a:gd name="T6" fmla="*/ 346 w 388"/>
                  <a:gd name="T7" fmla="*/ 216 h 320"/>
                  <a:gd name="T8" fmla="*/ 337 w 388"/>
                  <a:gd name="T9" fmla="*/ 192 h 320"/>
                  <a:gd name="T10" fmla="*/ 388 w 388"/>
                  <a:gd name="T11" fmla="*/ 176 h 320"/>
                  <a:gd name="T12" fmla="*/ 362 w 388"/>
                  <a:gd name="T13" fmla="*/ 136 h 320"/>
                  <a:gd name="T14" fmla="*/ 388 w 388"/>
                  <a:gd name="T15" fmla="*/ 120 h 320"/>
                  <a:gd name="T16" fmla="*/ 346 w 388"/>
                  <a:gd name="T17" fmla="*/ 96 h 320"/>
                  <a:gd name="T18" fmla="*/ 337 w 388"/>
                  <a:gd name="T19" fmla="*/ 64 h 320"/>
                  <a:gd name="T20" fmla="*/ 337 w 388"/>
                  <a:gd name="T21" fmla="*/ 32 h 320"/>
                  <a:gd name="T22" fmla="*/ 304 w 388"/>
                  <a:gd name="T23" fmla="*/ 32 h 320"/>
                  <a:gd name="T24" fmla="*/ 295 w 388"/>
                  <a:gd name="T25" fmla="*/ 16 h 320"/>
                  <a:gd name="T26" fmla="*/ 270 w 388"/>
                  <a:gd name="T27" fmla="*/ 16 h 320"/>
                  <a:gd name="T28" fmla="*/ 236 w 388"/>
                  <a:gd name="T29" fmla="*/ 8 h 320"/>
                  <a:gd name="T30" fmla="*/ 202 w 388"/>
                  <a:gd name="T31" fmla="*/ 16 h 320"/>
                  <a:gd name="T32" fmla="*/ 152 w 388"/>
                  <a:gd name="T33" fmla="*/ 8 h 320"/>
                  <a:gd name="T34" fmla="*/ 110 w 388"/>
                  <a:gd name="T35" fmla="*/ 0 h 320"/>
                  <a:gd name="T36" fmla="*/ 76 w 388"/>
                  <a:gd name="T37" fmla="*/ 8 h 320"/>
                  <a:gd name="T38" fmla="*/ 68 w 388"/>
                  <a:gd name="T39" fmla="*/ 32 h 320"/>
                  <a:gd name="T40" fmla="*/ 34 w 388"/>
                  <a:gd name="T41" fmla="*/ 16 h 320"/>
                  <a:gd name="T42" fmla="*/ 17 w 388"/>
                  <a:gd name="T43" fmla="*/ 16 h 320"/>
                  <a:gd name="T44" fmla="*/ 0 w 388"/>
                  <a:gd name="T45" fmla="*/ 64 h 320"/>
                  <a:gd name="T46" fmla="*/ 34 w 388"/>
                  <a:gd name="T47" fmla="*/ 80 h 320"/>
                  <a:gd name="T48" fmla="*/ 68 w 388"/>
                  <a:gd name="T49" fmla="*/ 128 h 320"/>
                  <a:gd name="T50" fmla="*/ 118 w 388"/>
                  <a:gd name="T51" fmla="*/ 160 h 320"/>
                  <a:gd name="T52" fmla="*/ 143 w 388"/>
                  <a:gd name="T53" fmla="*/ 192 h 320"/>
                  <a:gd name="T54" fmla="*/ 177 w 388"/>
                  <a:gd name="T55" fmla="*/ 208 h 320"/>
                  <a:gd name="T56" fmla="*/ 186 w 388"/>
                  <a:gd name="T57" fmla="*/ 224 h 320"/>
                  <a:gd name="T58" fmla="*/ 211 w 388"/>
                  <a:gd name="T59" fmla="*/ 248 h 320"/>
                  <a:gd name="T60" fmla="*/ 211 w 388"/>
                  <a:gd name="T61" fmla="*/ 280 h 320"/>
                  <a:gd name="T62" fmla="*/ 295 w 388"/>
                  <a:gd name="T63" fmla="*/ 320 h 320"/>
                  <a:gd name="T64" fmla="*/ 295 w 388"/>
                  <a:gd name="T65" fmla="*/ 280 h 320"/>
                  <a:gd name="T66" fmla="*/ 287 w 388"/>
                  <a:gd name="T67" fmla="*/ 264 h 3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8"/>
                  <a:gd name="T103" fmla="*/ 0 h 320"/>
                  <a:gd name="T104" fmla="*/ 388 w 388"/>
                  <a:gd name="T105" fmla="*/ 320 h 3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8" h="320">
                    <a:moveTo>
                      <a:pt x="287" y="264"/>
                    </a:moveTo>
                    <a:lnTo>
                      <a:pt x="312" y="248"/>
                    </a:lnTo>
                    <a:lnTo>
                      <a:pt x="320" y="216"/>
                    </a:lnTo>
                    <a:lnTo>
                      <a:pt x="346" y="216"/>
                    </a:lnTo>
                    <a:lnTo>
                      <a:pt x="337" y="192"/>
                    </a:lnTo>
                    <a:lnTo>
                      <a:pt x="388" y="176"/>
                    </a:lnTo>
                    <a:lnTo>
                      <a:pt x="362" y="136"/>
                    </a:lnTo>
                    <a:lnTo>
                      <a:pt x="388" y="120"/>
                    </a:lnTo>
                    <a:lnTo>
                      <a:pt x="346" y="96"/>
                    </a:lnTo>
                    <a:lnTo>
                      <a:pt x="337" y="64"/>
                    </a:lnTo>
                    <a:lnTo>
                      <a:pt x="337" y="32"/>
                    </a:lnTo>
                    <a:lnTo>
                      <a:pt x="304" y="32"/>
                    </a:lnTo>
                    <a:lnTo>
                      <a:pt x="295" y="16"/>
                    </a:lnTo>
                    <a:lnTo>
                      <a:pt x="270" y="16"/>
                    </a:lnTo>
                    <a:lnTo>
                      <a:pt x="236" y="8"/>
                    </a:lnTo>
                    <a:lnTo>
                      <a:pt x="202" y="16"/>
                    </a:lnTo>
                    <a:lnTo>
                      <a:pt x="152" y="8"/>
                    </a:lnTo>
                    <a:lnTo>
                      <a:pt x="110" y="0"/>
                    </a:lnTo>
                    <a:lnTo>
                      <a:pt x="76" y="8"/>
                    </a:lnTo>
                    <a:lnTo>
                      <a:pt x="68" y="32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64"/>
                    </a:lnTo>
                    <a:lnTo>
                      <a:pt x="34" y="80"/>
                    </a:lnTo>
                    <a:lnTo>
                      <a:pt x="68" y="128"/>
                    </a:lnTo>
                    <a:lnTo>
                      <a:pt x="118" y="160"/>
                    </a:lnTo>
                    <a:lnTo>
                      <a:pt x="143" y="192"/>
                    </a:lnTo>
                    <a:lnTo>
                      <a:pt x="177" y="208"/>
                    </a:lnTo>
                    <a:lnTo>
                      <a:pt x="186" y="224"/>
                    </a:lnTo>
                    <a:lnTo>
                      <a:pt x="211" y="248"/>
                    </a:lnTo>
                    <a:lnTo>
                      <a:pt x="211" y="280"/>
                    </a:lnTo>
                    <a:lnTo>
                      <a:pt x="295" y="320"/>
                    </a:lnTo>
                    <a:lnTo>
                      <a:pt x="295" y="280"/>
                    </a:lnTo>
                    <a:lnTo>
                      <a:pt x="287" y="26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56"/>
              <p:cNvSpPr>
                <a:spLocks/>
              </p:cNvSpPr>
              <p:nvPr/>
            </p:nvSpPr>
            <p:spPr bwMode="auto">
              <a:xfrm>
                <a:off x="4333" y="2760"/>
                <a:ext cx="573" cy="368"/>
              </a:xfrm>
              <a:custGeom>
                <a:avLst/>
                <a:gdLst>
                  <a:gd name="T0" fmla="*/ 295 w 573"/>
                  <a:gd name="T1" fmla="*/ 320 h 368"/>
                  <a:gd name="T2" fmla="*/ 329 w 573"/>
                  <a:gd name="T3" fmla="*/ 304 h 368"/>
                  <a:gd name="T4" fmla="*/ 380 w 573"/>
                  <a:gd name="T5" fmla="*/ 304 h 368"/>
                  <a:gd name="T6" fmla="*/ 413 w 573"/>
                  <a:gd name="T7" fmla="*/ 288 h 368"/>
                  <a:gd name="T8" fmla="*/ 439 w 573"/>
                  <a:gd name="T9" fmla="*/ 272 h 368"/>
                  <a:gd name="T10" fmla="*/ 455 w 573"/>
                  <a:gd name="T11" fmla="*/ 264 h 368"/>
                  <a:gd name="T12" fmla="*/ 464 w 573"/>
                  <a:gd name="T13" fmla="*/ 224 h 368"/>
                  <a:gd name="T14" fmla="*/ 472 w 573"/>
                  <a:gd name="T15" fmla="*/ 200 h 368"/>
                  <a:gd name="T16" fmla="*/ 498 w 573"/>
                  <a:gd name="T17" fmla="*/ 168 h 368"/>
                  <a:gd name="T18" fmla="*/ 523 w 573"/>
                  <a:gd name="T19" fmla="*/ 112 h 368"/>
                  <a:gd name="T20" fmla="*/ 548 w 573"/>
                  <a:gd name="T21" fmla="*/ 72 h 368"/>
                  <a:gd name="T22" fmla="*/ 573 w 573"/>
                  <a:gd name="T23" fmla="*/ 48 h 368"/>
                  <a:gd name="T24" fmla="*/ 548 w 573"/>
                  <a:gd name="T25" fmla="*/ 24 h 368"/>
                  <a:gd name="T26" fmla="*/ 514 w 573"/>
                  <a:gd name="T27" fmla="*/ 0 h 368"/>
                  <a:gd name="T28" fmla="*/ 472 w 573"/>
                  <a:gd name="T29" fmla="*/ 8 h 368"/>
                  <a:gd name="T30" fmla="*/ 447 w 573"/>
                  <a:gd name="T31" fmla="*/ 0 h 368"/>
                  <a:gd name="T32" fmla="*/ 405 w 573"/>
                  <a:gd name="T33" fmla="*/ 8 h 368"/>
                  <a:gd name="T34" fmla="*/ 371 w 573"/>
                  <a:gd name="T35" fmla="*/ 8 h 368"/>
                  <a:gd name="T36" fmla="*/ 329 w 573"/>
                  <a:gd name="T37" fmla="*/ 56 h 368"/>
                  <a:gd name="T38" fmla="*/ 287 w 573"/>
                  <a:gd name="T39" fmla="*/ 48 h 368"/>
                  <a:gd name="T40" fmla="*/ 279 w 573"/>
                  <a:gd name="T41" fmla="*/ 64 h 368"/>
                  <a:gd name="T42" fmla="*/ 228 w 573"/>
                  <a:gd name="T43" fmla="*/ 80 h 368"/>
                  <a:gd name="T44" fmla="*/ 228 w 573"/>
                  <a:gd name="T45" fmla="*/ 112 h 368"/>
                  <a:gd name="T46" fmla="*/ 110 w 573"/>
                  <a:gd name="T47" fmla="*/ 128 h 368"/>
                  <a:gd name="T48" fmla="*/ 85 w 573"/>
                  <a:gd name="T49" fmla="*/ 112 h 368"/>
                  <a:gd name="T50" fmla="*/ 68 w 573"/>
                  <a:gd name="T51" fmla="*/ 104 h 368"/>
                  <a:gd name="T52" fmla="*/ 68 w 573"/>
                  <a:gd name="T53" fmla="*/ 128 h 368"/>
                  <a:gd name="T54" fmla="*/ 26 w 573"/>
                  <a:gd name="T55" fmla="*/ 144 h 368"/>
                  <a:gd name="T56" fmla="*/ 26 w 573"/>
                  <a:gd name="T57" fmla="*/ 184 h 368"/>
                  <a:gd name="T58" fmla="*/ 17 w 573"/>
                  <a:gd name="T59" fmla="*/ 224 h 368"/>
                  <a:gd name="T60" fmla="*/ 0 w 573"/>
                  <a:gd name="T61" fmla="*/ 240 h 368"/>
                  <a:gd name="T62" fmla="*/ 43 w 573"/>
                  <a:gd name="T63" fmla="*/ 288 h 368"/>
                  <a:gd name="T64" fmla="*/ 34 w 573"/>
                  <a:gd name="T65" fmla="*/ 296 h 368"/>
                  <a:gd name="T66" fmla="*/ 68 w 573"/>
                  <a:gd name="T67" fmla="*/ 312 h 368"/>
                  <a:gd name="T68" fmla="*/ 93 w 573"/>
                  <a:gd name="T69" fmla="*/ 336 h 368"/>
                  <a:gd name="T70" fmla="*/ 118 w 573"/>
                  <a:gd name="T71" fmla="*/ 352 h 368"/>
                  <a:gd name="T72" fmla="*/ 152 w 573"/>
                  <a:gd name="T73" fmla="*/ 344 h 368"/>
                  <a:gd name="T74" fmla="*/ 161 w 573"/>
                  <a:gd name="T75" fmla="*/ 368 h 368"/>
                  <a:gd name="T76" fmla="*/ 194 w 573"/>
                  <a:gd name="T77" fmla="*/ 368 h 368"/>
                  <a:gd name="T78" fmla="*/ 253 w 573"/>
                  <a:gd name="T79" fmla="*/ 344 h 368"/>
                  <a:gd name="T80" fmla="*/ 262 w 573"/>
                  <a:gd name="T81" fmla="*/ 344 h 368"/>
                  <a:gd name="T82" fmla="*/ 270 w 573"/>
                  <a:gd name="T83" fmla="*/ 320 h 368"/>
                  <a:gd name="T84" fmla="*/ 295 w 573"/>
                  <a:gd name="T85" fmla="*/ 320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3"/>
                  <a:gd name="T130" fmla="*/ 0 h 368"/>
                  <a:gd name="T131" fmla="*/ 573 w 573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57"/>
              <p:cNvSpPr>
                <a:spLocks/>
              </p:cNvSpPr>
              <p:nvPr/>
            </p:nvSpPr>
            <p:spPr bwMode="auto">
              <a:xfrm>
                <a:off x="4788" y="2760"/>
                <a:ext cx="26" cy="8"/>
              </a:xfrm>
              <a:custGeom>
                <a:avLst/>
                <a:gdLst>
                  <a:gd name="T0" fmla="*/ 17 w 26"/>
                  <a:gd name="T1" fmla="*/ 8 h 8"/>
                  <a:gd name="T2" fmla="*/ 26 w 26"/>
                  <a:gd name="T3" fmla="*/ 8 h 8"/>
                  <a:gd name="T4" fmla="*/ 0 w 26"/>
                  <a:gd name="T5" fmla="*/ 0 h 8"/>
                  <a:gd name="T6" fmla="*/ 17 w 2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8"/>
                  <a:gd name="T14" fmla="*/ 26 w 2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58"/>
              <p:cNvSpPr>
                <a:spLocks/>
              </p:cNvSpPr>
              <p:nvPr/>
            </p:nvSpPr>
            <p:spPr bwMode="auto">
              <a:xfrm>
                <a:off x="4814" y="2768"/>
                <a:ext cx="17" cy="1"/>
              </a:xfrm>
              <a:custGeom>
                <a:avLst/>
                <a:gdLst>
                  <a:gd name="T0" fmla="*/ 17 w 17"/>
                  <a:gd name="T1" fmla="*/ 0 h 1"/>
                  <a:gd name="T2" fmla="*/ 0 w 17"/>
                  <a:gd name="T3" fmla="*/ 0 h 1"/>
                  <a:gd name="T4" fmla="*/ 17 w 1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"/>
                  <a:gd name="T11" fmla="*/ 17 w 1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59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60"/>
              <p:cNvSpPr>
                <a:spLocks noChangeShapeType="1"/>
              </p:cNvSpPr>
              <p:nvPr/>
            </p:nvSpPr>
            <p:spPr bwMode="auto">
              <a:xfrm flipV="1">
                <a:off x="4805" y="2760"/>
                <a:ext cx="26" cy="8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61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62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63"/>
              <p:cNvSpPr>
                <a:spLocks/>
              </p:cNvSpPr>
              <p:nvPr/>
            </p:nvSpPr>
            <p:spPr bwMode="auto">
              <a:xfrm>
                <a:off x="4780" y="276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64"/>
              <p:cNvSpPr>
                <a:spLocks/>
              </p:cNvSpPr>
              <p:nvPr/>
            </p:nvSpPr>
            <p:spPr bwMode="auto">
              <a:xfrm>
                <a:off x="4527" y="2664"/>
                <a:ext cx="26" cy="16"/>
              </a:xfrm>
              <a:custGeom>
                <a:avLst/>
                <a:gdLst>
                  <a:gd name="T0" fmla="*/ 26 w 26"/>
                  <a:gd name="T1" fmla="*/ 16 h 16"/>
                  <a:gd name="T2" fmla="*/ 0 w 26"/>
                  <a:gd name="T3" fmla="*/ 0 h 16"/>
                  <a:gd name="T4" fmla="*/ 0 w 26"/>
                  <a:gd name="T5" fmla="*/ 8 h 16"/>
                  <a:gd name="T6" fmla="*/ 17 w 26"/>
                  <a:gd name="T7" fmla="*/ 16 h 16"/>
                  <a:gd name="T8" fmla="*/ 26 w 2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6"/>
                  <a:gd name="T17" fmla="*/ 26 w 2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12 w 480"/>
                  <a:gd name="T61" fmla="*/ 104 h 232"/>
                  <a:gd name="T62" fmla="*/ 438 w 480"/>
                  <a:gd name="T63" fmla="*/ 112 h 232"/>
                  <a:gd name="T64" fmla="*/ 455 w 480"/>
                  <a:gd name="T65" fmla="*/ 112 h 232"/>
                  <a:gd name="T66" fmla="*/ 463 w 480"/>
                  <a:gd name="T67" fmla="*/ 64 h 232"/>
                  <a:gd name="T68" fmla="*/ 480 w 480"/>
                  <a:gd name="T69" fmla="*/ 16 h 232"/>
                  <a:gd name="T70" fmla="*/ 421 w 480"/>
                  <a:gd name="T71" fmla="*/ 8 h 2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232"/>
                  <a:gd name="T110" fmla="*/ 480 w 480"/>
                  <a:gd name="T111" fmla="*/ 232 h 2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4595" y="3056"/>
                <a:ext cx="438" cy="504"/>
              </a:xfrm>
              <a:custGeom>
                <a:avLst/>
                <a:gdLst>
                  <a:gd name="T0" fmla="*/ 126 w 438"/>
                  <a:gd name="T1" fmla="*/ 424 h 504"/>
                  <a:gd name="T2" fmla="*/ 160 w 438"/>
                  <a:gd name="T3" fmla="*/ 440 h 504"/>
                  <a:gd name="T4" fmla="*/ 185 w 438"/>
                  <a:gd name="T5" fmla="*/ 440 h 504"/>
                  <a:gd name="T6" fmla="*/ 202 w 438"/>
                  <a:gd name="T7" fmla="*/ 456 h 504"/>
                  <a:gd name="T8" fmla="*/ 236 w 438"/>
                  <a:gd name="T9" fmla="*/ 496 h 504"/>
                  <a:gd name="T10" fmla="*/ 252 w 438"/>
                  <a:gd name="T11" fmla="*/ 504 h 504"/>
                  <a:gd name="T12" fmla="*/ 261 w 438"/>
                  <a:gd name="T13" fmla="*/ 472 h 504"/>
                  <a:gd name="T14" fmla="*/ 286 w 438"/>
                  <a:gd name="T15" fmla="*/ 464 h 504"/>
                  <a:gd name="T16" fmla="*/ 311 w 438"/>
                  <a:gd name="T17" fmla="*/ 456 h 504"/>
                  <a:gd name="T18" fmla="*/ 370 w 438"/>
                  <a:gd name="T19" fmla="*/ 432 h 504"/>
                  <a:gd name="T20" fmla="*/ 413 w 438"/>
                  <a:gd name="T21" fmla="*/ 432 h 504"/>
                  <a:gd name="T22" fmla="*/ 421 w 438"/>
                  <a:gd name="T23" fmla="*/ 400 h 504"/>
                  <a:gd name="T24" fmla="*/ 404 w 438"/>
                  <a:gd name="T25" fmla="*/ 392 h 504"/>
                  <a:gd name="T26" fmla="*/ 404 w 438"/>
                  <a:gd name="T27" fmla="*/ 360 h 504"/>
                  <a:gd name="T28" fmla="*/ 421 w 438"/>
                  <a:gd name="T29" fmla="*/ 352 h 504"/>
                  <a:gd name="T30" fmla="*/ 438 w 438"/>
                  <a:gd name="T31" fmla="*/ 312 h 504"/>
                  <a:gd name="T32" fmla="*/ 396 w 438"/>
                  <a:gd name="T33" fmla="*/ 280 h 504"/>
                  <a:gd name="T34" fmla="*/ 379 w 438"/>
                  <a:gd name="T35" fmla="*/ 248 h 504"/>
                  <a:gd name="T36" fmla="*/ 370 w 438"/>
                  <a:gd name="T37" fmla="*/ 216 h 504"/>
                  <a:gd name="T38" fmla="*/ 387 w 438"/>
                  <a:gd name="T39" fmla="*/ 184 h 504"/>
                  <a:gd name="T40" fmla="*/ 370 w 438"/>
                  <a:gd name="T41" fmla="*/ 176 h 504"/>
                  <a:gd name="T42" fmla="*/ 370 w 438"/>
                  <a:gd name="T43" fmla="*/ 136 h 504"/>
                  <a:gd name="T44" fmla="*/ 328 w 438"/>
                  <a:gd name="T45" fmla="*/ 160 h 504"/>
                  <a:gd name="T46" fmla="*/ 286 w 438"/>
                  <a:gd name="T47" fmla="*/ 144 h 504"/>
                  <a:gd name="T48" fmla="*/ 244 w 438"/>
                  <a:gd name="T49" fmla="*/ 136 h 504"/>
                  <a:gd name="T50" fmla="*/ 261 w 438"/>
                  <a:gd name="T51" fmla="*/ 104 h 504"/>
                  <a:gd name="T52" fmla="*/ 219 w 438"/>
                  <a:gd name="T53" fmla="*/ 88 h 504"/>
                  <a:gd name="T54" fmla="*/ 185 w 438"/>
                  <a:gd name="T55" fmla="*/ 64 h 504"/>
                  <a:gd name="T56" fmla="*/ 177 w 438"/>
                  <a:gd name="T57" fmla="*/ 40 h 504"/>
                  <a:gd name="T58" fmla="*/ 143 w 438"/>
                  <a:gd name="T59" fmla="*/ 16 h 504"/>
                  <a:gd name="T60" fmla="*/ 126 w 438"/>
                  <a:gd name="T61" fmla="*/ 0 h 504"/>
                  <a:gd name="T62" fmla="*/ 118 w 438"/>
                  <a:gd name="T63" fmla="*/ 8 h 504"/>
                  <a:gd name="T64" fmla="*/ 67 w 438"/>
                  <a:gd name="T65" fmla="*/ 8 h 504"/>
                  <a:gd name="T66" fmla="*/ 33 w 438"/>
                  <a:gd name="T67" fmla="*/ 24 h 504"/>
                  <a:gd name="T68" fmla="*/ 8 w 438"/>
                  <a:gd name="T69" fmla="*/ 24 h 504"/>
                  <a:gd name="T70" fmla="*/ 0 w 438"/>
                  <a:gd name="T71" fmla="*/ 48 h 504"/>
                  <a:gd name="T72" fmla="*/ 8 w 438"/>
                  <a:gd name="T73" fmla="*/ 80 h 504"/>
                  <a:gd name="T74" fmla="*/ 33 w 438"/>
                  <a:gd name="T75" fmla="*/ 112 h 504"/>
                  <a:gd name="T76" fmla="*/ 59 w 438"/>
                  <a:gd name="T77" fmla="*/ 120 h 504"/>
                  <a:gd name="T78" fmla="*/ 33 w 438"/>
                  <a:gd name="T79" fmla="*/ 128 h 504"/>
                  <a:gd name="T80" fmla="*/ 33 w 438"/>
                  <a:gd name="T81" fmla="*/ 160 h 504"/>
                  <a:gd name="T82" fmla="*/ 8 w 438"/>
                  <a:gd name="T83" fmla="*/ 152 h 504"/>
                  <a:gd name="T84" fmla="*/ 17 w 438"/>
                  <a:gd name="T85" fmla="*/ 168 h 504"/>
                  <a:gd name="T86" fmla="*/ 50 w 438"/>
                  <a:gd name="T87" fmla="*/ 168 h 504"/>
                  <a:gd name="T88" fmla="*/ 50 w 438"/>
                  <a:gd name="T89" fmla="*/ 200 h 504"/>
                  <a:gd name="T90" fmla="*/ 59 w 438"/>
                  <a:gd name="T91" fmla="*/ 232 h 504"/>
                  <a:gd name="T92" fmla="*/ 101 w 438"/>
                  <a:gd name="T93" fmla="*/ 256 h 504"/>
                  <a:gd name="T94" fmla="*/ 75 w 438"/>
                  <a:gd name="T95" fmla="*/ 272 h 504"/>
                  <a:gd name="T96" fmla="*/ 101 w 438"/>
                  <a:gd name="T97" fmla="*/ 312 h 504"/>
                  <a:gd name="T98" fmla="*/ 50 w 438"/>
                  <a:gd name="T99" fmla="*/ 328 h 504"/>
                  <a:gd name="T100" fmla="*/ 59 w 438"/>
                  <a:gd name="T101" fmla="*/ 352 h 504"/>
                  <a:gd name="T102" fmla="*/ 33 w 438"/>
                  <a:gd name="T103" fmla="*/ 352 h 504"/>
                  <a:gd name="T104" fmla="*/ 25 w 438"/>
                  <a:gd name="T105" fmla="*/ 384 h 504"/>
                  <a:gd name="T106" fmla="*/ 0 w 438"/>
                  <a:gd name="T107" fmla="*/ 400 h 504"/>
                  <a:gd name="T108" fmla="*/ 8 w 438"/>
                  <a:gd name="T109" fmla="*/ 416 h 504"/>
                  <a:gd name="T110" fmla="*/ 8 w 438"/>
                  <a:gd name="T111" fmla="*/ 456 h 504"/>
                  <a:gd name="T112" fmla="*/ 17 w 438"/>
                  <a:gd name="T113" fmla="*/ 456 h 504"/>
                  <a:gd name="T114" fmla="*/ 101 w 438"/>
                  <a:gd name="T115" fmla="*/ 504 h 504"/>
                  <a:gd name="T116" fmla="*/ 101 w 438"/>
                  <a:gd name="T117" fmla="*/ 496 h 504"/>
                  <a:gd name="T118" fmla="*/ 126 w 438"/>
                  <a:gd name="T119" fmla="*/ 424 h 5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504"/>
                  <a:gd name="T182" fmla="*/ 438 w 438"/>
                  <a:gd name="T183" fmla="*/ 504 h 5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504">
                    <a:moveTo>
                      <a:pt x="126" y="424"/>
                    </a:moveTo>
                    <a:lnTo>
                      <a:pt x="160" y="440"/>
                    </a:lnTo>
                    <a:lnTo>
                      <a:pt x="185" y="440"/>
                    </a:lnTo>
                    <a:lnTo>
                      <a:pt x="202" y="456"/>
                    </a:lnTo>
                    <a:lnTo>
                      <a:pt x="236" y="496"/>
                    </a:lnTo>
                    <a:lnTo>
                      <a:pt x="252" y="504"/>
                    </a:lnTo>
                    <a:lnTo>
                      <a:pt x="261" y="472"/>
                    </a:lnTo>
                    <a:lnTo>
                      <a:pt x="286" y="464"/>
                    </a:lnTo>
                    <a:lnTo>
                      <a:pt x="311" y="456"/>
                    </a:lnTo>
                    <a:lnTo>
                      <a:pt x="370" y="432"/>
                    </a:lnTo>
                    <a:lnTo>
                      <a:pt x="413" y="432"/>
                    </a:lnTo>
                    <a:lnTo>
                      <a:pt x="421" y="400"/>
                    </a:lnTo>
                    <a:lnTo>
                      <a:pt x="404" y="392"/>
                    </a:lnTo>
                    <a:lnTo>
                      <a:pt x="404" y="360"/>
                    </a:lnTo>
                    <a:lnTo>
                      <a:pt x="421" y="352"/>
                    </a:lnTo>
                    <a:lnTo>
                      <a:pt x="438" y="312"/>
                    </a:lnTo>
                    <a:lnTo>
                      <a:pt x="396" y="280"/>
                    </a:lnTo>
                    <a:lnTo>
                      <a:pt x="379" y="248"/>
                    </a:lnTo>
                    <a:lnTo>
                      <a:pt x="370" y="216"/>
                    </a:lnTo>
                    <a:lnTo>
                      <a:pt x="387" y="184"/>
                    </a:lnTo>
                    <a:lnTo>
                      <a:pt x="370" y="176"/>
                    </a:lnTo>
                    <a:lnTo>
                      <a:pt x="370" y="136"/>
                    </a:lnTo>
                    <a:lnTo>
                      <a:pt x="328" y="160"/>
                    </a:lnTo>
                    <a:lnTo>
                      <a:pt x="286" y="144"/>
                    </a:lnTo>
                    <a:lnTo>
                      <a:pt x="244" y="136"/>
                    </a:lnTo>
                    <a:lnTo>
                      <a:pt x="261" y="104"/>
                    </a:lnTo>
                    <a:lnTo>
                      <a:pt x="219" y="88"/>
                    </a:lnTo>
                    <a:lnTo>
                      <a:pt x="185" y="64"/>
                    </a:lnTo>
                    <a:lnTo>
                      <a:pt x="177" y="40"/>
                    </a:lnTo>
                    <a:lnTo>
                      <a:pt x="143" y="16"/>
                    </a:lnTo>
                    <a:lnTo>
                      <a:pt x="126" y="0"/>
                    </a:lnTo>
                    <a:lnTo>
                      <a:pt x="118" y="8"/>
                    </a:lnTo>
                    <a:lnTo>
                      <a:pt x="67" y="8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0" y="48"/>
                    </a:lnTo>
                    <a:lnTo>
                      <a:pt x="8" y="80"/>
                    </a:lnTo>
                    <a:lnTo>
                      <a:pt x="33" y="112"/>
                    </a:lnTo>
                    <a:lnTo>
                      <a:pt x="59" y="120"/>
                    </a:lnTo>
                    <a:lnTo>
                      <a:pt x="33" y="128"/>
                    </a:lnTo>
                    <a:lnTo>
                      <a:pt x="33" y="160"/>
                    </a:lnTo>
                    <a:lnTo>
                      <a:pt x="8" y="152"/>
                    </a:lnTo>
                    <a:lnTo>
                      <a:pt x="17" y="168"/>
                    </a:lnTo>
                    <a:lnTo>
                      <a:pt x="50" y="168"/>
                    </a:lnTo>
                    <a:lnTo>
                      <a:pt x="50" y="200"/>
                    </a:lnTo>
                    <a:lnTo>
                      <a:pt x="59" y="232"/>
                    </a:lnTo>
                    <a:lnTo>
                      <a:pt x="101" y="256"/>
                    </a:lnTo>
                    <a:lnTo>
                      <a:pt x="75" y="272"/>
                    </a:lnTo>
                    <a:lnTo>
                      <a:pt x="101" y="312"/>
                    </a:lnTo>
                    <a:lnTo>
                      <a:pt x="50" y="328"/>
                    </a:lnTo>
                    <a:lnTo>
                      <a:pt x="59" y="352"/>
                    </a:lnTo>
                    <a:lnTo>
                      <a:pt x="33" y="352"/>
                    </a:lnTo>
                    <a:lnTo>
                      <a:pt x="25" y="384"/>
                    </a:lnTo>
                    <a:lnTo>
                      <a:pt x="0" y="400"/>
                    </a:lnTo>
                    <a:lnTo>
                      <a:pt x="8" y="416"/>
                    </a:lnTo>
                    <a:lnTo>
                      <a:pt x="8" y="456"/>
                    </a:lnTo>
                    <a:lnTo>
                      <a:pt x="17" y="456"/>
                    </a:lnTo>
                    <a:lnTo>
                      <a:pt x="101" y="504"/>
                    </a:lnTo>
                    <a:lnTo>
                      <a:pt x="101" y="496"/>
                    </a:lnTo>
                    <a:lnTo>
                      <a:pt x="126" y="4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67"/>
              <p:cNvSpPr>
                <a:spLocks/>
              </p:cNvSpPr>
              <p:nvPr/>
            </p:nvSpPr>
            <p:spPr bwMode="auto">
              <a:xfrm>
                <a:off x="4376" y="2656"/>
                <a:ext cx="480" cy="232"/>
              </a:xfrm>
              <a:custGeom>
                <a:avLst/>
                <a:gdLst>
                  <a:gd name="T0" fmla="*/ 421 w 480"/>
                  <a:gd name="T1" fmla="*/ 8 h 232"/>
                  <a:gd name="T2" fmla="*/ 396 w 480"/>
                  <a:gd name="T3" fmla="*/ 0 h 232"/>
                  <a:gd name="T4" fmla="*/ 353 w 480"/>
                  <a:gd name="T5" fmla="*/ 0 h 232"/>
                  <a:gd name="T6" fmla="*/ 328 w 480"/>
                  <a:gd name="T7" fmla="*/ 16 h 232"/>
                  <a:gd name="T8" fmla="*/ 294 w 480"/>
                  <a:gd name="T9" fmla="*/ 16 h 232"/>
                  <a:gd name="T10" fmla="*/ 269 w 480"/>
                  <a:gd name="T11" fmla="*/ 40 h 232"/>
                  <a:gd name="T12" fmla="*/ 244 w 480"/>
                  <a:gd name="T13" fmla="*/ 40 h 232"/>
                  <a:gd name="T14" fmla="*/ 236 w 480"/>
                  <a:gd name="T15" fmla="*/ 24 h 232"/>
                  <a:gd name="T16" fmla="*/ 210 w 480"/>
                  <a:gd name="T17" fmla="*/ 0 h 232"/>
                  <a:gd name="T18" fmla="*/ 177 w 480"/>
                  <a:gd name="T19" fmla="*/ 24 h 232"/>
                  <a:gd name="T20" fmla="*/ 168 w 480"/>
                  <a:gd name="T21" fmla="*/ 24 h 232"/>
                  <a:gd name="T22" fmla="*/ 151 w 480"/>
                  <a:gd name="T23" fmla="*/ 16 h 232"/>
                  <a:gd name="T24" fmla="*/ 126 w 480"/>
                  <a:gd name="T25" fmla="*/ 32 h 232"/>
                  <a:gd name="T26" fmla="*/ 101 w 480"/>
                  <a:gd name="T27" fmla="*/ 56 h 232"/>
                  <a:gd name="T28" fmla="*/ 67 w 480"/>
                  <a:gd name="T29" fmla="*/ 104 h 232"/>
                  <a:gd name="T30" fmla="*/ 25 w 480"/>
                  <a:gd name="T31" fmla="*/ 104 h 232"/>
                  <a:gd name="T32" fmla="*/ 0 w 480"/>
                  <a:gd name="T33" fmla="*/ 136 h 232"/>
                  <a:gd name="T34" fmla="*/ 0 w 480"/>
                  <a:gd name="T35" fmla="*/ 176 h 232"/>
                  <a:gd name="T36" fmla="*/ 33 w 480"/>
                  <a:gd name="T37" fmla="*/ 200 h 232"/>
                  <a:gd name="T38" fmla="*/ 25 w 480"/>
                  <a:gd name="T39" fmla="*/ 208 h 232"/>
                  <a:gd name="T40" fmla="*/ 42 w 480"/>
                  <a:gd name="T41" fmla="*/ 216 h 232"/>
                  <a:gd name="T42" fmla="*/ 67 w 480"/>
                  <a:gd name="T43" fmla="*/ 232 h 232"/>
                  <a:gd name="T44" fmla="*/ 185 w 480"/>
                  <a:gd name="T45" fmla="*/ 216 h 232"/>
                  <a:gd name="T46" fmla="*/ 185 w 480"/>
                  <a:gd name="T47" fmla="*/ 184 h 232"/>
                  <a:gd name="T48" fmla="*/ 236 w 480"/>
                  <a:gd name="T49" fmla="*/ 168 h 232"/>
                  <a:gd name="T50" fmla="*/ 244 w 480"/>
                  <a:gd name="T51" fmla="*/ 152 h 232"/>
                  <a:gd name="T52" fmla="*/ 286 w 480"/>
                  <a:gd name="T53" fmla="*/ 160 h 232"/>
                  <a:gd name="T54" fmla="*/ 328 w 480"/>
                  <a:gd name="T55" fmla="*/ 112 h 232"/>
                  <a:gd name="T56" fmla="*/ 362 w 480"/>
                  <a:gd name="T57" fmla="*/ 112 h 232"/>
                  <a:gd name="T58" fmla="*/ 404 w 480"/>
                  <a:gd name="T59" fmla="*/ 104 h 232"/>
                  <a:gd name="T60" fmla="*/ 404 w 480"/>
                  <a:gd name="T61" fmla="*/ 104 h 232"/>
                  <a:gd name="T62" fmla="*/ 412 w 480"/>
                  <a:gd name="T63" fmla="*/ 104 h 232"/>
                  <a:gd name="T64" fmla="*/ 438 w 480"/>
                  <a:gd name="T65" fmla="*/ 112 h 232"/>
                  <a:gd name="T66" fmla="*/ 455 w 480"/>
                  <a:gd name="T67" fmla="*/ 112 h 232"/>
                  <a:gd name="T68" fmla="*/ 463 w 480"/>
                  <a:gd name="T69" fmla="*/ 64 h 232"/>
                  <a:gd name="T70" fmla="*/ 480 w 480"/>
                  <a:gd name="T71" fmla="*/ 16 h 232"/>
                  <a:gd name="T72" fmla="*/ 421 w 480"/>
                  <a:gd name="T73" fmla="*/ 8 h 2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0"/>
                  <a:gd name="T112" fmla="*/ 0 h 232"/>
                  <a:gd name="T113" fmla="*/ 480 w 480"/>
                  <a:gd name="T114" fmla="*/ 232 h 2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69"/>
              <p:cNvSpPr>
                <a:spLocks/>
              </p:cNvSpPr>
              <p:nvPr/>
            </p:nvSpPr>
            <p:spPr bwMode="auto">
              <a:xfrm>
                <a:off x="4696" y="3480"/>
                <a:ext cx="210" cy="352"/>
              </a:xfrm>
              <a:custGeom>
                <a:avLst/>
                <a:gdLst>
                  <a:gd name="T0" fmla="*/ 151 w 210"/>
                  <a:gd name="T1" fmla="*/ 304 h 352"/>
                  <a:gd name="T2" fmla="*/ 185 w 210"/>
                  <a:gd name="T3" fmla="*/ 288 h 352"/>
                  <a:gd name="T4" fmla="*/ 185 w 210"/>
                  <a:gd name="T5" fmla="*/ 248 h 352"/>
                  <a:gd name="T6" fmla="*/ 210 w 210"/>
                  <a:gd name="T7" fmla="*/ 232 h 352"/>
                  <a:gd name="T8" fmla="*/ 194 w 210"/>
                  <a:gd name="T9" fmla="*/ 192 h 352"/>
                  <a:gd name="T10" fmla="*/ 168 w 210"/>
                  <a:gd name="T11" fmla="*/ 184 h 352"/>
                  <a:gd name="T12" fmla="*/ 143 w 210"/>
                  <a:gd name="T13" fmla="*/ 152 h 352"/>
                  <a:gd name="T14" fmla="*/ 135 w 210"/>
                  <a:gd name="T15" fmla="*/ 96 h 352"/>
                  <a:gd name="T16" fmla="*/ 135 w 210"/>
                  <a:gd name="T17" fmla="*/ 72 h 352"/>
                  <a:gd name="T18" fmla="*/ 101 w 210"/>
                  <a:gd name="T19" fmla="*/ 32 h 352"/>
                  <a:gd name="T20" fmla="*/ 84 w 210"/>
                  <a:gd name="T21" fmla="*/ 16 h 352"/>
                  <a:gd name="T22" fmla="*/ 59 w 210"/>
                  <a:gd name="T23" fmla="*/ 16 h 352"/>
                  <a:gd name="T24" fmla="*/ 25 w 210"/>
                  <a:gd name="T25" fmla="*/ 0 h 352"/>
                  <a:gd name="T26" fmla="*/ 0 w 210"/>
                  <a:gd name="T27" fmla="*/ 72 h 352"/>
                  <a:gd name="T28" fmla="*/ 0 w 210"/>
                  <a:gd name="T29" fmla="*/ 80 h 352"/>
                  <a:gd name="T30" fmla="*/ 17 w 210"/>
                  <a:gd name="T31" fmla="*/ 88 h 352"/>
                  <a:gd name="T32" fmla="*/ 33 w 210"/>
                  <a:gd name="T33" fmla="*/ 104 h 352"/>
                  <a:gd name="T34" fmla="*/ 33 w 210"/>
                  <a:gd name="T35" fmla="*/ 120 h 352"/>
                  <a:gd name="T36" fmla="*/ 33 w 210"/>
                  <a:gd name="T37" fmla="*/ 160 h 352"/>
                  <a:gd name="T38" fmla="*/ 42 w 210"/>
                  <a:gd name="T39" fmla="*/ 248 h 352"/>
                  <a:gd name="T40" fmla="*/ 67 w 210"/>
                  <a:gd name="T41" fmla="*/ 288 h 352"/>
                  <a:gd name="T42" fmla="*/ 109 w 210"/>
                  <a:gd name="T43" fmla="*/ 320 h 352"/>
                  <a:gd name="T44" fmla="*/ 135 w 210"/>
                  <a:gd name="T45" fmla="*/ 352 h 352"/>
                  <a:gd name="T46" fmla="*/ 151 w 210"/>
                  <a:gd name="T47" fmla="*/ 344 h 352"/>
                  <a:gd name="T48" fmla="*/ 151 w 210"/>
                  <a:gd name="T49" fmla="*/ 304 h 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0"/>
                  <a:gd name="T76" fmla="*/ 0 h 352"/>
                  <a:gd name="T77" fmla="*/ 210 w 210"/>
                  <a:gd name="T78" fmla="*/ 352 h 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0" h="352">
                    <a:moveTo>
                      <a:pt x="151" y="304"/>
                    </a:moveTo>
                    <a:lnTo>
                      <a:pt x="185" y="288"/>
                    </a:lnTo>
                    <a:lnTo>
                      <a:pt x="185" y="248"/>
                    </a:lnTo>
                    <a:lnTo>
                      <a:pt x="210" y="232"/>
                    </a:lnTo>
                    <a:lnTo>
                      <a:pt x="194" y="192"/>
                    </a:lnTo>
                    <a:lnTo>
                      <a:pt x="168" y="184"/>
                    </a:lnTo>
                    <a:lnTo>
                      <a:pt x="143" y="152"/>
                    </a:lnTo>
                    <a:lnTo>
                      <a:pt x="135" y="96"/>
                    </a:lnTo>
                    <a:lnTo>
                      <a:pt x="135" y="72"/>
                    </a:lnTo>
                    <a:lnTo>
                      <a:pt x="101" y="32"/>
                    </a:lnTo>
                    <a:lnTo>
                      <a:pt x="84" y="16"/>
                    </a:lnTo>
                    <a:lnTo>
                      <a:pt x="59" y="16"/>
                    </a:lnTo>
                    <a:lnTo>
                      <a:pt x="25" y="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7" y="88"/>
                    </a:lnTo>
                    <a:lnTo>
                      <a:pt x="33" y="104"/>
                    </a:lnTo>
                    <a:lnTo>
                      <a:pt x="33" y="120"/>
                    </a:lnTo>
                    <a:lnTo>
                      <a:pt x="33" y="160"/>
                    </a:lnTo>
                    <a:lnTo>
                      <a:pt x="42" y="248"/>
                    </a:lnTo>
                    <a:lnTo>
                      <a:pt x="67" y="288"/>
                    </a:lnTo>
                    <a:lnTo>
                      <a:pt x="109" y="320"/>
                    </a:lnTo>
                    <a:lnTo>
                      <a:pt x="135" y="352"/>
                    </a:lnTo>
                    <a:lnTo>
                      <a:pt x="151" y="344"/>
                    </a:lnTo>
                    <a:lnTo>
                      <a:pt x="151" y="3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70"/>
              <p:cNvSpPr>
                <a:spLocks/>
              </p:cNvSpPr>
              <p:nvPr/>
            </p:nvSpPr>
            <p:spPr bwMode="auto">
              <a:xfrm>
                <a:off x="4831" y="3480"/>
                <a:ext cx="606" cy="704"/>
              </a:xfrm>
              <a:custGeom>
                <a:avLst/>
                <a:gdLst>
                  <a:gd name="T0" fmla="*/ 606 w 606"/>
                  <a:gd name="T1" fmla="*/ 24 h 704"/>
                  <a:gd name="T2" fmla="*/ 556 w 606"/>
                  <a:gd name="T3" fmla="*/ 0 h 704"/>
                  <a:gd name="T4" fmla="*/ 530 w 606"/>
                  <a:gd name="T5" fmla="*/ 56 h 704"/>
                  <a:gd name="T6" fmla="*/ 446 w 606"/>
                  <a:gd name="T7" fmla="*/ 72 h 704"/>
                  <a:gd name="T8" fmla="*/ 379 w 606"/>
                  <a:gd name="T9" fmla="*/ 56 h 704"/>
                  <a:gd name="T10" fmla="*/ 286 w 606"/>
                  <a:gd name="T11" fmla="*/ 104 h 704"/>
                  <a:gd name="T12" fmla="*/ 236 w 606"/>
                  <a:gd name="T13" fmla="*/ 136 h 704"/>
                  <a:gd name="T14" fmla="*/ 134 w 606"/>
                  <a:gd name="T15" fmla="*/ 184 h 704"/>
                  <a:gd name="T16" fmla="*/ 75 w 606"/>
                  <a:gd name="T17" fmla="*/ 200 h 704"/>
                  <a:gd name="T18" fmla="*/ 75 w 606"/>
                  <a:gd name="T19" fmla="*/ 232 h 704"/>
                  <a:gd name="T20" fmla="*/ 50 w 606"/>
                  <a:gd name="T21" fmla="*/ 288 h 704"/>
                  <a:gd name="T22" fmla="*/ 16 w 606"/>
                  <a:gd name="T23" fmla="*/ 344 h 704"/>
                  <a:gd name="T24" fmla="*/ 33 w 606"/>
                  <a:gd name="T25" fmla="*/ 392 h 704"/>
                  <a:gd name="T26" fmla="*/ 59 w 606"/>
                  <a:gd name="T27" fmla="*/ 464 h 704"/>
                  <a:gd name="T28" fmla="*/ 118 w 606"/>
                  <a:gd name="T29" fmla="*/ 480 h 704"/>
                  <a:gd name="T30" fmla="*/ 286 w 606"/>
                  <a:gd name="T31" fmla="*/ 472 h 704"/>
                  <a:gd name="T32" fmla="*/ 337 w 606"/>
                  <a:gd name="T33" fmla="*/ 496 h 704"/>
                  <a:gd name="T34" fmla="*/ 294 w 606"/>
                  <a:gd name="T35" fmla="*/ 512 h 704"/>
                  <a:gd name="T36" fmla="*/ 210 w 606"/>
                  <a:gd name="T37" fmla="*/ 488 h 704"/>
                  <a:gd name="T38" fmla="*/ 160 w 606"/>
                  <a:gd name="T39" fmla="*/ 512 h 704"/>
                  <a:gd name="T40" fmla="*/ 160 w 606"/>
                  <a:gd name="T41" fmla="*/ 568 h 704"/>
                  <a:gd name="T42" fmla="*/ 202 w 606"/>
                  <a:gd name="T43" fmla="*/ 592 h 704"/>
                  <a:gd name="T44" fmla="*/ 236 w 606"/>
                  <a:gd name="T45" fmla="*/ 672 h 704"/>
                  <a:gd name="T46" fmla="*/ 278 w 606"/>
                  <a:gd name="T47" fmla="*/ 656 h 704"/>
                  <a:gd name="T48" fmla="*/ 337 w 606"/>
                  <a:gd name="T49" fmla="*/ 656 h 704"/>
                  <a:gd name="T50" fmla="*/ 328 w 606"/>
                  <a:gd name="T51" fmla="*/ 568 h 704"/>
                  <a:gd name="T52" fmla="*/ 370 w 606"/>
                  <a:gd name="T53" fmla="*/ 584 h 704"/>
                  <a:gd name="T54" fmla="*/ 387 w 606"/>
                  <a:gd name="T55" fmla="*/ 576 h 704"/>
                  <a:gd name="T56" fmla="*/ 353 w 606"/>
                  <a:gd name="T57" fmla="*/ 528 h 704"/>
                  <a:gd name="T58" fmla="*/ 455 w 606"/>
                  <a:gd name="T59" fmla="*/ 528 h 704"/>
                  <a:gd name="T60" fmla="*/ 438 w 606"/>
                  <a:gd name="T61" fmla="*/ 464 h 704"/>
                  <a:gd name="T62" fmla="*/ 438 w 606"/>
                  <a:gd name="T63" fmla="*/ 448 h 704"/>
                  <a:gd name="T64" fmla="*/ 480 w 606"/>
                  <a:gd name="T65" fmla="*/ 480 h 704"/>
                  <a:gd name="T66" fmla="*/ 463 w 606"/>
                  <a:gd name="T67" fmla="*/ 440 h 704"/>
                  <a:gd name="T68" fmla="*/ 353 w 606"/>
                  <a:gd name="T69" fmla="*/ 384 h 704"/>
                  <a:gd name="T70" fmla="*/ 337 w 606"/>
                  <a:gd name="T71" fmla="*/ 400 h 704"/>
                  <a:gd name="T72" fmla="*/ 311 w 606"/>
                  <a:gd name="T73" fmla="*/ 408 h 704"/>
                  <a:gd name="T74" fmla="*/ 294 w 606"/>
                  <a:gd name="T75" fmla="*/ 376 h 704"/>
                  <a:gd name="T76" fmla="*/ 337 w 606"/>
                  <a:gd name="T77" fmla="*/ 360 h 704"/>
                  <a:gd name="T78" fmla="*/ 320 w 606"/>
                  <a:gd name="T79" fmla="*/ 320 h 704"/>
                  <a:gd name="T80" fmla="*/ 236 w 606"/>
                  <a:gd name="T81" fmla="*/ 240 h 704"/>
                  <a:gd name="T82" fmla="*/ 261 w 606"/>
                  <a:gd name="T83" fmla="*/ 200 h 704"/>
                  <a:gd name="T84" fmla="*/ 294 w 606"/>
                  <a:gd name="T85" fmla="*/ 232 h 704"/>
                  <a:gd name="T86" fmla="*/ 337 w 606"/>
                  <a:gd name="T87" fmla="*/ 264 h 704"/>
                  <a:gd name="T88" fmla="*/ 362 w 606"/>
                  <a:gd name="T89" fmla="*/ 208 h 704"/>
                  <a:gd name="T90" fmla="*/ 387 w 606"/>
                  <a:gd name="T91" fmla="*/ 144 h 704"/>
                  <a:gd name="T92" fmla="*/ 497 w 606"/>
                  <a:gd name="T93" fmla="*/ 112 h 704"/>
                  <a:gd name="T94" fmla="*/ 564 w 606"/>
                  <a:gd name="T95" fmla="*/ 112 h 704"/>
                  <a:gd name="T96" fmla="*/ 598 w 606"/>
                  <a:gd name="T97" fmla="*/ 96 h 70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06"/>
                  <a:gd name="T148" fmla="*/ 0 h 704"/>
                  <a:gd name="T149" fmla="*/ 606 w 606"/>
                  <a:gd name="T150" fmla="*/ 704 h 70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06" h="704">
                    <a:moveTo>
                      <a:pt x="589" y="72"/>
                    </a:moveTo>
                    <a:lnTo>
                      <a:pt x="606" y="24"/>
                    </a:lnTo>
                    <a:lnTo>
                      <a:pt x="581" y="0"/>
                    </a:lnTo>
                    <a:lnTo>
                      <a:pt x="556" y="0"/>
                    </a:lnTo>
                    <a:lnTo>
                      <a:pt x="564" y="40"/>
                    </a:lnTo>
                    <a:lnTo>
                      <a:pt x="530" y="56"/>
                    </a:lnTo>
                    <a:lnTo>
                      <a:pt x="471" y="72"/>
                    </a:lnTo>
                    <a:lnTo>
                      <a:pt x="446" y="72"/>
                    </a:lnTo>
                    <a:lnTo>
                      <a:pt x="412" y="72"/>
                    </a:lnTo>
                    <a:lnTo>
                      <a:pt x="379" y="56"/>
                    </a:lnTo>
                    <a:lnTo>
                      <a:pt x="328" y="88"/>
                    </a:lnTo>
                    <a:lnTo>
                      <a:pt x="286" y="104"/>
                    </a:lnTo>
                    <a:lnTo>
                      <a:pt x="244" y="104"/>
                    </a:lnTo>
                    <a:lnTo>
                      <a:pt x="236" y="136"/>
                    </a:lnTo>
                    <a:lnTo>
                      <a:pt x="168" y="144"/>
                    </a:lnTo>
                    <a:lnTo>
                      <a:pt x="134" y="184"/>
                    </a:lnTo>
                    <a:lnTo>
                      <a:pt x="109" y="184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75" y="232"/>
                    </a:lnTo>
                    <a:lnTo>
                      <a:pt x="50" y="248"/>
                    </a:lnTo>
                    <a:lnTo>
                      <a:pt x="50" y="288"/>
                    </a:lnTo>
                    <a:lnTo>
                      <a:pt x="16" y="304"/>
                    </a:lnTo>
                    <a:lnTo>
                      <a:pt x="16" y="344"/>
                    </a:lnTo>
                    <a:lnTo>
                      <a:pt x="0" y="352"/>
                    </a:lnTo>
                    <a:lnTo>
                      <a:pt x="33" y="392"/>
                    </a:lnTo>
                    <a:lnTo>
                      <a:pt x="75" y="424"/>
                    </a:lnTo>
                    <a:lnTo>
                      <a:pt x="59" y="464"/>
                    </a:lnTo>
                    <a:lnTo>
                      <a:pt x="92" y="464"/>
                    </a:lnTo>
                    <a:lnTo>
                      <a:pt x="118" y="480"/>
                    </a:lnTo>
                    <a:lnTo>
                      <a:pt x="202" y="480"/>
                    </a:lnTo>
                    <a:lnTo>
                      <a:pt x="286" y="472"/>
                    </a:lnTo>
                    <a:lnTo>
                      <a:pt x="362" y="480"/>
                    </a:lnTo>
                    <a:lnTo>
                      <a:pt x="337" y="496"/>
                    </a:lnTo>
                    <a:lnTo>
                      <a:pt x="328" y="512"/>
                    </a:lnTo>
                    <a:lnTo>
                      <a:pt x="294" y="512"/>
                    </a:lnTo>
                    <a:lnTo>
                      <a:pt x="261" y="504"/>
                    </a:lnTo>
                    <a:lnTo>
                      <a:pt x="210" y="488"/>
                    </a:lnTo>
                    <a:lnTo>
                      <a:pt x="185" y="504"/>
                    </a:lnTo>
                    <a:lnTo>
                      <a:pt x="160" y="512"/>
                    </a:lnTo>
                    <a:lnTo>
                      <a:pt x="134" y="552"/>
                    </a:lnTo>
                    <a:lnTo>
                      <a:pt x="160" y="568"/>
                    </a:lnTo>
                    <a:lnTo>
                      <a:pt x="185" y="584"/>
                    </a:lnTo>
                    <a:lnTo>
                      <a:pt x="202" y="592"/>
                    </a:lnTo>
                    <a:lnTo>
                      <a:pt x="210" y="624"/>
                    </a:lnTo>
                    <a:lnTo>
                      <a:pt x="236" y="672"/>
                    </a:lnTo>
                    <a:lnTo>
                      <a:pt x="252" y="648"/>
                    </a:lnTo>
                    <a:lnTo>
                      <a:pt x="278" y="656"/>
                    </a:lnTo>
                    <a:lnTo>
                      <a:pt x="311" y="704"/>
                    </a:lnTo>
                    <a:lnTo>
                      <a:pt x="337" y="656"/>
                    </a:lnTo>
                    <a:lnTo>
                      <a:pt x="396" y="688"/>
                    </a:lnTo>
                    <a:lnTo>
                      <a:pt x="328" y="568"/>
                    </a:lnTo>
                    <a:lnTo>
                      <a:pt x="353" y="576"/>
                    </a:lnTo>
                    <a:lnTo>
                      <a:pt x="370" y="584"/>
                    </a:lnTo>
                    <a:lnTo>
                      <a:pt x="370" y="600"/>
                    </a:lnTo>
                    <a:lnTo>
                      <a:pt x="387" y="576"/>
                    </a:lnTo>
                    <a:lnTo>
                      <a:pt x="412" y="560"/>
                    </a:lnTo>
                    <a:lnTo>
                      <a:pt x="353" y="528"/>
                    </a:lnTo>
                    <a:lnTo>
                      <a:pt x="404" y="512"/>
                    </a:lnTo>
                    <a:lnTo>
                      <a:pt x="455" y="528"/>
                    </a:lnTo>
                    <a:lnTo>
                      <a:pt x="446" y="488"/>
                    </a:lnTo>
                    <a:lnTo>
                      <a:pt x="438" y="464"/>
                    </a:lnTo>
                    <a:lnTo>
                      <a:pt x="412" y="448"/>
                    </a:lnTo>
                    <a:lnTo>
                      <a:pt x="438" y="448"/>
                    </a:lnTo>
                    <a:lnTo>
                      <a:pt x="455" y="464"/>
                    </a:lnTo>
                    <a:lnTo>
                      <a:pt x="480" y="480"/>
                    </a:lnTo>
                    <a:lnTo>
                      <a:pt x="514" y="472"/>
                    </a:lnTo>
                    <a:lnTo>
                      <a:pt x="463" y="440"/>
                    </a:lnTo>
                    <a:lnTo>
                      <a:pt x="421" y="408"/>
                    </a:lnTo>
                    <a:lnTo>
                      <a:pt x="353" y="384"/>
                    </a:lnTo>
                    <a:lnTo>
                      <a:pt x="337" y="384"/>
                    </a:lnTo>
                    <a:lnTo>
                      <a:pt x="337" y="400"/>
                    </a:lnTo>
                    <a:lnTo>
                      <a:pt x="345" y="416"/>
                    </a:lnTo>
                    <a:lnTo>
                      <a:pt x="311" y="408"/>
                    </a:lnTo>
                    <a:lnTo>
                      <a:pt x="294" y="400"/>
                    </a:lnTo>
                    <a:lnTo>
                      <a:pt x="294" y="376"/>
                    </a:lnTo>
                    <a:lnTo>
                      <a:pt x="294" y="352"/>
                    </a:lnTo>
                    <a:lnTo>
                      <a:pt x="337" y="360"/>
                    </a:lnTo>
                    <a:lnTo>
                      <a:pt x="337" y="336"/>
                    </a:lnTo>
                    <a:lnTo>
                      <a:pt x="320" y="320"/>
                    </a:lnTo>
                    <a:lnTo>
                      <a:pt x="269" y="288"/>
                    </a:lnTo>
                    <a:lnTo>
                      <a:pt x="236" y="240"/>
                    </a:lnTo>
                    <a:lnTo>
                      <a:pt x="244" y="224"/>
                    </a:lnTo>
                    <a:lnTo>
                      <a:pt x="261" y="200"/>
                    </a:lnTo>
                    <a:lnTo>
                      <a:pt x="269" y="224"/>
                    </a:lnTo>
                    <a:lnTo>
                      <a:pt x="294" y="232"/>
                    </a:lnTo>
                    <a:lnTo>
                      <a:pt x="320" y="240"/>
                    </a:lnTo>
                    <a:lnTo>
                      <a:pt x="337" y="264"/>
                    </a:lnTo>
                    <a:lnTo>
                      <a:pt x="337" y="232"/>
                    </a:lnTo>
                    <a:lnTo>
                      <a:pt x="362" y="208"/>
                    </a:lnTo>
                    <a:lnTo>
                      <a:pt x="370" y="160"/>
                    </a:lnTo>
                    <a:lnTo>
                      <a:pt x="387" y="144"/>
                    </a:lnTo>
                    <a:lnTo>
                      <a:pt x="412" y="136"/>
                    </a:lnTo>
                    <a:lnTo>
                      <a:pt x="497" y="112"/>
                    </a:lnTo>
                    <a:lnTo>
                      <a:pt x="539" y="112"/>
                    </a:lnTo>
                    <a:lnTo>
                      <a:pt x="564" y="112"/>
                    </a:lnTo>
                    <a:lnTo>
                      <a:pt x="573" y="128"/>
                    </a:lnTo>
                    <a:lnTo>
                      <a:pt x="598" y="96"/>
                    </a:lnTo>
                    <a:lnTo>
                      <a:pt x="589" y="7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4831" y="3488"/>
                <a:ext cx="244" cy="192"/>
              </a:xfrm>
              <a:custGeom>
                <a:avLst/>
                <a:gdLst>
                  <a:gd name="T0" fmla="*/ 227 w 244"/>
                  <a:gd name="T1" fmla="*/ 32 h 192"/>
                  <a:gd name="T2" fmla="*/ 185 w 244"/>
                  <a:gd name="T3" fmla="*/ 16 h 192"/>
                  <a:gd name="T4" fmla="*/ 177 w 244"/>
                  <a:gd name="T5" fmla="*/ 0 h 192"/>
                  <a:gd name="T6" fmla="*/ 134 w 244"/>
                  <a:gd name="T7" fmla="*/ 0 h 192"/>
                  <a:gd name="T8" fmla="*/ 75 w 244"/>
                  <a:gd name="T9" fmla="*/ 24 h 192"/>
                  <a:gd name="T10" fmla="*/ 50 w 244"/>
                  <a:gd name="T11" fmla="*/ 32 h 192"/>
                  <a:gd name="T12" fmla="*/ 25 w 244"/>
                  <a:gd name="T13" fmla="*/ 40 h 192"/>
                  <a:gd name="T14" fmla="*/ 16 w 244"/>
                  <a:gd name="T15" fmla="*/ 72 h 192"/>
                  <a:gd name="T16" fmla="*/ 0 w 244"/>
                  <a:gd name="T17" fmla="*/ 64 h 192"/>
                  <a:gd name="T18" fmla="*/ 0 w 244"/>
                  <a:gd name="T19" fmla="*/ 88 h 192"/>
                  <a:gd name="T20" fmla="*/ 8 w 244"/>
                  <a:gd name="T21" fmla="*/ 144 h 192"/>
                  <a:gd name="T22" fmla="*/ 33 w 244"/>
                  <a:gd name="T23" fmla="*/ 176 h 192"/>
                  <a:gd name="T24" fmla="*/ 59 w 244"/>
                  <a:gd name="T25" fmla="*/ 184 h 192"/>
                  <a:gd name="T26" fmla="*/ 67 w 244"/>
                  <a:gd name="T27" fmla="*/ 192 h 192"/>
                  <a:gd name="T28" fmla="*/ 75 w 244"/>
                  <a:gd name="T29" fmla="*/ 192 h 192"/>
                  <a:gd name="T30" fmla="*/ 109 w 244"/>
                  <a:gd name="T31" fmla="*/ 176 h 192"/>
                  <a:gd name="T32" fmla="*/ 134 w 244"/>
                  <a:gd name="T33" fmla="*/ 176 h 192"/>
                  <a:gd name="T34" fmla="*/ 168 w 244"/>
                  <a:gd name="T35" fmla="*/ 136 h 192"/>
                  <a:gd name="T36" fmla="*/ 236 w 244"/>
                  <a:gd name="T37" fmla="*/ 128 h 192"/>
                  <a:gd name="T38" fmla="*/ 244 w 244"/>
                  <a:gd name="T39" fmla="*/ 104 h 192"/>
                  <a:gd name="T40" fmla="*/ 244 w 244"/>
                  <a:gd name="T41" fmla="*/ 64 h 192"/>
                  <a:gd name="T42" fmla="*/ 227 w 244"/>
                  <a:gd name="T43" fmla="*/ 32 h 1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4"/>
                  <a:gd name="T67" fmla="*/ 0 h 192"/>
                  <a:gd name="T68" fmla="*/ 244 w 244"/>
                  <a:gd name="T69" fmla="*/ 192 h 1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4" h="192">
                    <a:moveTo>
                      <a:pt x="227" y="32"/>
                    </a:moveTo>
                    <a:lnTo>
                      <a:pt x="185" y="16"/>
                    </a:lnTo>
                    <a:lnTo>
                      <a:pt x="177" y="0"/>
                    </a:lnTo>
                    <a:lnTo>
                      <a:pt x="134" y="0"/>
                    </a:lnTo>
                    <a:lnTo>
                      <a:pt x="75" y="24"/>
                    </a:lnTo>
                    <a:lnTo>
                      <a:pt x="50" y="32"/>
                    </a:lnTo>
                    <a:lnTo>
                      <a:pt x="25" y="40"/>
                    </a:lnTo>
                    <a:lnTo>
                      <a:pt x="16" y="72"/>
                    </a:lnTo>
                    <a:lnTo>
                      <a:pt x="0" y="64"/>
                    </a:lnTo>
                    <a:lnTo>
                      <a:pt x="0" y="88"/>
                    </a:lnTo>
                    <a:lnTo>
                      <a:pt x="8" y="144"/>
                    </a:lnTo>
                    <a:lnTo>
                      <a:pt x="33" y="176"/>
                    </a:lnTo>
                    <a:lnTo>
                      <a:pt x="59" y="184"/>
                    </a:lnTo>
                    <a:lnTo>
                      <a:pt x="67" y="192"/>
                    </a:lnTo>
                    <a:lnTo>
                      <a:pt x="75" y="192"/>
                    </a:lnTo>
                    <a:lnTo>
                      <a:pt x="109" y="176"/>
                    </a:lnTo>
                    <a:lnTo>
                      <a:pt x="134" y="176"/>
                    </a:lnTo>
                    <a:lnTo>
                      <a:pt x="168" y="136"/>
                    </a:lnTo>
                    <a:lnTo>
                      <a:pt x="236" y="128"/>
                    </a:lnTo>
                    <a:lnTo>
                      <a:pt x="244" y="104"/>
                    </a:lnTo>
                    <a:lnTo>
                      <a:pt x="244" y="64"/>
                    </a:lnTo>
                    <a:lnTo>
                      <a:pt x="227" y="3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4965" y="3184"/>
                <a:ext cx="590" cy="408"/>
              </a:xfrm>
              <a:custGeom>
                <a:avLst/>
                <a:gdLst>
                  <a:gd name="T0" fmla="*/ 455 w 590"/>
                  <a:gd name="T1" fmla="*/ 256 h 408"/>
                  <a:gd name="T2" fmla="*/ 489 w 590"/>
                  <a:gd name="T3" fmla="*/ 248 h 408"/>
                  <a:gd name="T4" fmla="*/ 514 w 590"/>
                  <a:gd name="T5" fmla="*/ 232 h 408"/>
                  <a:gd name="T6" fmla="*/ 565 w 590"/>
                  <a:gd name="T7" fmla="*/ 240 h 408"/>
                  <a:gd name="T8" fmla="*/ 590 w 590"/>
                  <a:gd name="T9" fmla="*/ 232 h 408"/>
                  <a:gd name="T10" fmla="*/ 565 w 590"/>
                  <a:gd name="T11" fmla="*/ 200 h 408"/>
                  <a:gd name="T12" fmla="*/ 523 w 590"/>
                  <a:gd name="T13" fmla="*/ 176 h 408"/>
                  <a:gd name="T14" fmla="*/ 548 w 590"/>
                  <a:gd name="T15" fmla="*/ 144 h 408"/>
                  <a:gd name="T16" fmla="*/ 548 w 590"/>
                  <a:gd name="T17" fmla="*/ 104 h 408"/>
                  <a:gd name="T18" fmla="*/ 548 w 590"/>
                  <a:gd name="T19" fmla="*/ 72 h 408"/>
                  <a:gd name="T20" fmla="*/ 573 w 590"/>
                  <a:gd name="T21" fmla="*/ 64 h 408"/>
                  <a:gd name="T22" fmla="*/ 582 w 590"/>
                  <a:gd name="T23" fmla="*/ 48 h 408"/>
                  <a:gd name="T24" fmla="*/ 582 w 590"/>
                  <a:gd name="T25" fmla="*/ 32 h 408"/>
                  <a:gd name="T26" fmla="*/ 582 w 590"/>
                  <a:gd name="T27" fmla="*/ 16 h 408"/>
                  <a:gd name="T28" fmla="*/ 531 w 590"/>
                  <a:gd name="T29" fmla="*/ 16 h 408"/>
                  <a:gd name="T30" fmla="*/ 523 w 590"/>
                  <a:gd name="T31" fmla="*/ 0 h 408"/>
                  <a:gd name="T32" fmla="*/ 481 w 590"/>
                  <a:gd name="T33" fmla="*/ 8 h 408"/>
                  <a:gd name="T34" fmla="*/ 455 w 590"/>
                  <a:gd name="T35" fmla="*/ 0 h 408"/>
                  <a:gd name="T36" fmla="*/ 413 w 590"/>
                  <a:gd name="T37" fmla="*/ 8 h 408"/>
                  <a:gd name="T38" fmla="*/ 363 w 590"/>
                  <a:gd name="T39" fmla="*/ 24 h 408"/>
                  <a:gd name="T40" fmla="*/ 321 w 590"/>
                  <a:gd name="T41" fmla="*/ 80 h 408"/>
                  <a:gd name="T42" fmla="*/ 270 w 590"/>
                  <a:gd name="T43" fmla="*/ 88 h 408"/>
                  <a:gd name="T44" fmla="*/ 219 w 590"/>
                  <a:gd name="T45" fmla="*/ 88 h 408"/>
                  <a:gd name="T46" fmla="*/ 194 w 590"/>
                  <a:gd name="T47" fmla="*/ 88 h 408"/>
                  <a:gd name="T48" fmla="*/ 169 w 590"/>
                  <a:gd name="T49" fmla="*/ 112 h 408"/>
                  <a:gd name="T50" fmla="*/ 76 w 590"/>
                  <a:gd name="T51" fmla="*/ 112 h 408"/>
                  <a:gd name="T52" fmla="*/ 43 w 590"/>
                  <a:gd name="T53" fmla="*/ 104 h 408"/>
                  <a:gd name="T54" fmla="*/ 43 w 590"/>
                  <a:gd name="T55" fmla="*/ 80 h 408"/>
                  <a:gd name="T56" fmla="*/ 9 w 590"/>
                  <a:gd name="T57" fmla="*/ 64 h 408"/>
                  <a:gd name="T58" fmla="*/ 0 w 590"/>
                  <a:gd name="T59" fmla="*/ 88 h 408"/>
                  <a:gd name="T60" fmla="*/ 9 w 590"/>
                  <a:gd name="T61" fmla="*/ 120 h 408"/>
                  <a:gd name="T62" fmla="*/ 26 w 590"/>
                  <a:gd name="T63" fmla="*/ 152 h 408"/>
                  <a:gd name="T64" fmla="*/ 68 w 590"/>
                  <a:gd name="T65" fmla="*/ 184 h 408"/>
                  <a:gd name="T66" fmla="*/ 51 w 590"/>
                  <a:gd name="T67" fmla="*/ 224 h 408"/>
                  <a:gd name="T68" fmla="*/ 34 w 590"/>
                  <a:gd name="T69" fmla="*/ 232 h 408"/>
                  <a:gd name="T70" fmla="*/ 34 w 590"/>
                  <a:gd name="T71" fmla="*/ 264 h 408"/>
                  <a:gd name="T72" fmla="*/ 51 w 590"/>
                  <a:gd name="T73" fmla="*/ 272 h 408"/>
                  <a:gd name="T74" fmla="*/ 43 w 590"/>
                  <a:gd name="T75" fmla="*/ 304 h 408"/>
                  <a:gd name="T76" fmla="*/ 51 w 590"/>
                  <a:gd name="T77" fmla="*/ 320 h 408"/>
                  <a:gd name="T78" fmla="*/ 93 w 590"/>
                  <a:gd name="T79" fmla="*/ 336 h 408"/>
                  <a:gd name="T80" fmla="*/ 110 w 590"/>
                  <a:gd name="T81" fmla="*/ 368 h 408"/>
                  <a:gd name="T82" fmla="*/ 110 w 590"/>
                  <a:gd name="T83" fmla="*/ 408 h 408"/>
                  <a:gd name="T84" fmla="*/ 110 w 590"/>
                  <a:gd name="T85" fmla="*/ 400 h 408"/>
                  <a:gd name="T86" fmla="*/ 152 w 590"/>
                  <a:gd name="T87" fmla="*/ 400 h 408"/>
                  <a:gd name="T88" fmla="*/ 194 w 590"/>
                  <a:gd name="T89" fmla="*/ 384 h 408"/>
                  <a:gd name="T90" fmla="*/ 245 w 590"/>
                  <a:gd name="T91" fmla="*/ 352 h 408"/>
                  <a:gd name="T92" fmla="*/ 278 w 590"/>
                  <a:gd name="T93" fmla="*/ 368 h 408"/>
                  <a:gd name="T94" fmla="*/ 312 w 590"/>
                  <a:gd name="T95" fmla="*/ 368 h 408"/>
                  <a:gd name="T96" fmla="*/ 337 w 590"/>
                  <a:gd name="T97" fmla="*/ 368 h 408"/>
                  <a:gd name="T98" fmla="*/ 396 w 590"/>
                  <a:gd name="T99" fmla="*/ 352 h 408"/>
                  <a:gd name="T100" fmla="*/ 430 w 590"/>
                  <a:gd name="T101" fmla="*/ 336 h 408"/>
                  <a:gd name="T102" fmla="*/ 422 w 590"/>
                  <a:gd name="T103" fmla="*/ 296 h 408"/>
                  <a:gd name="T104" fmla="*/ 447 w 590"/>
                  <a:gd name="T105" fmla="*/ 296 h 408"/>
                  <a:gd name="T106" fmla="*/ 455 w 590"/>
                  <a:gd name="T107" fmla="*/ 280 h 408"/>
                  <a:gd name="T108" fmla="*/ 455 w 590"/>
                  <a:gd name="T109" fmla="*/ 256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0"/>
                  <a:gd name="T166" fmla="*/ 0 h 408"/>
                  <a:gd name="T167" fmla="*/ 590 w 590"/>
                  <a:gd name="T168" fmla="*/ 408 h 40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5404" y="3416"/>
                <a:ext cx="364" cy="616"/>
              </a:xfrm>
              <a:custGeom>
                <a:avLst/>
                <a:gdLst>
                  <a:gd name="T0" fmla="*/ 219 w 364"/>
                  <a:gd name="T1" fmla="*/ 40 h 616"/>
                  <a:gd name="T2" fmla="*/ 151 w 364"/>
                  <a:gd name="T3" fmla="*/ 0 h 616"/>
                  <a:gd name="T4" fmla="*/ 75 w 364"/>
                  <a:gd name="T5" fmla="*/ 0 h 616"/>
                  <a:gd name="T6" fmla="*/ 16 w 364"/>
                  <a:gd name="T7" fmla="*/ 24 h 616"/>
                  <a:gd name="T8" fmla="*/ 8 w 364"/>
                  <a:gd name="T9" fmla="*/ 64 h 616"/>
                  <a:gd name="T10" fmla="*/ 16 w 364"/>
                  <a:gd name="T11" fmla="*/ 136 h 616"/>
                  <a:gd name="T12" fmla="*/ 0 w 364"/>
                  <a:gd name="T13" fmla="*/ 192 h 616"/>
                  <a:gd name="T14" fmla="*/ 67 w 364"/>
                  <a:gd name="T15" fmla="*/ 184 h 616"/>
                  <a:gd name="T16" fmla="*/ 33 w 364"/>
                  <a:gd name="T17" fmla="*/ 256 h 616"/>
                  <a:gd name="T18" fmla="*/ 118 w 364"/>
                  <a:gd name="T19" fmla="*/ 312 h 616"/>
                  <a:gd name="T20" fmla="*/ 160 w 364"/>
                  <a:gd name="T21" fmla="*/ 384 h 616"/>
                  <a:gd name="T22" fmla="*/ 168 w 364"/>
                  <a:gd name="T23" fmla="*/ 432 h 616"/>
                  <a:gd name="T24" fmla="*/ 101 w 364"/>
                  <a:gd name="T25" fmla="*/ 440 h 616"/>
                  <a:gd name="T26" fmla="*/ 126 w 364"/>
                  <a:gd name="T27" fmla="*/ 496 h 616"/>
                  <a:gd name="T28" fmla="*/ 168 w 364"/>
                  <a:gd name="T29" fmla="*/ 480 h 616"/>
                  <a:gd name="T30" fmla="*/ 219 w 364"/>
                  <a:gd name="T31" fmla="*/ 504 h 616"/>
                  <a:gd name="T32" fmla="*/ 235 w 364"/>
                  <a:gd name="T33" fmla="*/ 560 h 616"/>
                  <a:gd name="T34" fmla="*/ 244 w 364"/>
                  <a:gd name="T35" fmla="*/ 592 h 616"/>
                  <a:gd name="T36" fmla="*/ 261 w 364"/>
                  <a:gd name="T37" fmla="*/ 600 h 616"/>
                  <a:gd name="T38" fmla="*/ 337 w 364"/>
                  <a:gd name="T39" fmla="*/ 616 h 616"/>
                  <a:gd name="T40" fmla="*/ 360 w 364"/>
                  <a:gd name="T41" fmla="*/ 578 h 616"/>
                  <a:gd name="T42" fmla="*/ 303 w 364"/>
                  <a:gd name="T43" fmla="*/ 56 h 616"/>
                  <a:gd name="T44" fmla="*/ 320 w 364"/>
                  <a:gd name="T45" fmla="*/ 152 h 616"/>
                  <a:gd name="T46" fmla="*/ 244 w 364"/>
                  <a:gd name="T47" fmla="*/ 168 h 616"/>
                  <a:gd name="T48" fmla="*/ 151 w 364"/>
                  <a:gd name="T49" fmla="*/ 200 h 616"/>
                  <a:gd name="T50" fmla="*/ 92 w 364"/>
                  <a:gd name="T51" fmla="*/ 208 h 616"/>
                  <a:gd name="T52" fmla="*/ 42 w 364"/>
                  <a:gd name="T53" fmla="*/ 264 h 616"/>
                  <a:gd name="T54" fmla="*/ 59 w 364"/>
                  <a:gd name="T55" fmla="*/ 232 h 616"/>
                  <a:gd name="T56" fmla="*/ 126 w 364"/>
                  <a:gd name="T57" fmla="*/ 168 h 616"/>
                  <a:gd name="T58" fmla="*/ 185 w 364"/>
                  <a:gd name="T59" fmla="*/ 104 h 616"/>
                  <a:gd name="T60" fmla="*/ 286 w 364"/>
                  <a:gd name="T61" fmla="*/ 80 h 616"/>
                  <a:gd name="T62" fmla="*/ 303 w 364"/>
                  <a:gd name="T63" fmla="*/ 96 h 616"/>
                  <a:gd name="T64" fmla="*/ 328 w 364"/>
                  <a:gd name="T65" fmla="*/ 112 h 616"/>
                  <a:gd name="T66" fmla="*/ 303 w 364"/>
                  <a:gd name="T67" fmla="*/ 56 h 6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4"/>
                  <a:gd name="T103" fmla="*/ 0 h 616"/>
                  <a:gd name="T104" fmla="*/ 364 w 364"/>
                  <a:gd name="T105" fmla="*/ 616 h 6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4" h="616">
                    <a:moveTo>
                      <a:pt x="303" y="56"/>
                    </a:moveTo>
                    <a:lnTo>
                      <a:pt x="219" y="40"/>
                    </a:lnTo>
                    <a:lnTo>
                      <a:pt x="185" y="24"/>
                    </a:lnTo>
                    <a:lnTo>
                      <a:pt x="151" y="0"/>
                    </a:lnTo>
                    <a:lnTo>
                      <a:pt x="126" y="8"/>
                    </a:lnTo>
                    <a:lnTo>
                      <a:pt x="75" y="0"/>
                    </a:lnTo>
                    <a:lnTo>
                      <a:pt x="50" y="16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8" y="64"/>
                    </a:lnTo>
                    <a:lnTo>
                      <a:pt x="33" y="88"/>
                    </a:lnTo>
                    <a:lnTo>
                      <a:pt x="16" y="136"/>
                    </a:lnTo>
                    <a:lnTo>
                      <a:pt x="25" y="160"/>
                    </a:lnTo>
                    <a:lnTo>
                      <a:pt x="0" y="192"/>
                    </a:lnTo>
                    <a:lnTo>
                      <a:pt x="0" y="200"/>
                    </a:lnTo>
                    <a:lnTo>
                      <a:pt x="67" y="184"/>
                    </a:lnTo>
                    <a:lnTo>
                      <a:pt x="42" y="216"/>
                    </a:lnTo>
                    <a:lnTo>
                      <a:pt x="33" y="256"/>
                    </a:lnTo>
                    <a:lnTo>
                      <a:pt x="50" y="328"/>
                    </a:lnTo>
                    <a:lnTo>
                      <a:pt x="118" y="312"/>
                    </a:lnTo>
                    <a:lnTo>
                      <a:pt x="118" y="352"/>
                    </a:lnTo>
                    <a:lnTo>
                      <a:pt x="160" y="384"/>
                    </a:lnTo>
                    <a:lnTo>
                      <a:pt x="151" y="408"/>
                    </a:lnTo>
                    <a:lnTo>
                      <a:pt x="168" y="432"/>
                    </a:lnTo>
                    <a:lnTo>
                      <a:pt x="134" y="448"/>
                    </a:lnTo>
                    <a:lnTo>
                      <a:pt x="101" y="440"/>
                    </a:lnTo>
                    <a:lnTo>
                      <a:pt x="101" y="472"/>
                    </a:lnTo>
                    <a:lnTo>
                      <a:pt x="126" y="496"/>
                    </a:lnTo>
                    <a:lnTo>
                      <a:pt x="151" y="480"/>
                    </a:lnTo>
                    <a:lnTo>
                      <a:pt x="168" y="480"/>
                    </a:lnTo>
                    <a:lnTo>
                      <a:pt x="185" y="488"/>
                    </a:lnTo>
                    <a:lnTo>
                      <a:pt x="219" y="504"/>
                    </a:lnTo>
                    <a:lnTo>
                      <a:pt x="227" y="528"/>
                    </a:lnTo>
                    <a:lnTo>
                      <a:pt x="235" y="560"/>
                    </a:lnTo>
                    <a:lnTo>
                      <a:pt x="269" y="576"/>
                    </a:lnTo>
                    <a:lnTo>
                      <a:pt x="244" y="592"/>
                    </a:lnTo>
                    <a:lnTo>
                      <a:pt x="244" y="600"/>
                    </a:lnTo>
                    <a:lnTo>
                      <a:pt x="261" y="600"/>
                    </a:lnTo>
                    <a:lnTo>
                      <a:pt x="345" y="584"/>
                    </a:lnTo>
                    <a:lnTo>
                      <a:pt x="337" y="616"/>
                    </a:lnTo>
                    <a:lnTo>
                      <a:pt x="364" y="602"/>
                    </a:lnTo>
                    <a:lnTo>
                      <a:pt x="360" y="578"/>
                    </a:lnTo>
                    <a:lnTo>
                      <a:pt x="354" y="56"/>
                    </a:lnTo>
                    <a:lnTo>
                      <a:pt x="303" y="56"/>
                    </a:lnTo>
                    <a:lnTo>
                      <a:pt x="286" y="136"/>
                    </a:lnTo>
                    <a:lnTo>
                      <a:pt x="320" y="152"/>
                    </a:lnTo>
                    <a:lnTo>
                      <a:pt x="286" y="168"/>
                    </a:lnTo>
                    <a:lnTo>
                      <a:pt x="244" y="168"/>
                    </a:lnTo>
                    <a:lnTo>
                      <a:pt x="176" y="200"/>
                    </a:lnTo>
                    <a:lnTo>
                      <a:pt x="151" y="200"/>
                    </a:lnTo>
                    <a:lnTo>
                      <a:pt x="134" y="200"/>
                    </a:lnTo>
                    <a:lnTo>
                      <a:pt x="92" y="208"/>
                    </a:lnTo>
                    <a:lnTo>
                      <a:pt x="67" y="232"/>
                    </a:lnTo>
                    <a:lnTo>
                      <a:pt x="42" y="264"/>
                    </a:lnTo>
                    <a:lnTo>
                      <a:pt x="42" y="248"/>
                    </a:lnTo>
                    <a:lnTo>
                      <a:pt x="59" y="232"/>
                    </a:lnTo>
                    <a:lnTo>
                      <a:pt x="84" y="200"/>
                    </a:lnTo>
                    <a:lnTo>
                      <a:pt x="126" y="168"/>
                    </a:lnTo>
                    <a:lnTo>
                      <a:pt x="134" y="120"/>
                    </a:lnTo>
                    <a:lnTo>
                      <a:pt x="185" y="104"/>
                    </a:lnTo>
                    <a:lnTo>
                      <a:pt x="235" y="96"/>
                    </a:lnTo>
                    <a:lnTo>
                      <a:pt x="286" y="80"/>
                    </a:lnTo>
                    <a:lnTo>
                      <a:pt x="294" y="80"/>
                    </a:lnTo>
                    <a:lnTo>
                      <a:pt x="303" y="96"/>
                    </a:lnTo>
                    <a:lnTo>
                      <a:pt x="345" y="104"/>
                    </a:lnTo>
                    <a:lnTo>
                      <a:pt x="328" y="112"/>
                    </a:lnTo>
                    <a:lnTo>
                      <a:pt x="286" y="136"/>
                    </a:lnTo>
                    <a:lnTo>
                      <a:pt x="303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79"/>
              <p:cNvSpPr>
                <a:spLocks/>
              </p:cNvSpPr>
              <p:nvPr/>
            </p:nvSpPr>
            <p:spPr bwMode="auto">
              <a:xfrm>
                <a:off x="5446" y="3496"/>
                <a:ext cx="308" cy="184"/>
              </a:xfrm>
              <a:custGeom>
                <a:avLst/>
                <a:gdLst>
                  <a:gd name="T0" fmla="*/ 244 w 308"/>
                  <a:gd name="T1" fmla="*/ 56 h 184"/>
                  <a:gd name="T2" fmla="*/ 278 w 308"/>
                  <a:gd name="T3" fmla="*/ 72 h 184"/>
                  <a:gd name="T4" fmla="*/ 244 w 308"/>
                  <a:gd name="T5" fmla="*/ 88 h 184"/>
                  <a:gd name="T6" fmla="*/ 202 w 308"/>
                  <a:gd name="T7" fmla="*/ 88 h 184"/>
                  <a:gd name="T8" fmla="*/ 134 w 308"/>
                  <a:gd name="T9" fmla="*/ 120 h 184"/>
                  <a:gd name="T10" fmla="*/ 109 w 308"/>
                  <a:gd name="T11" fmla="*/ 120 h 184"/>
                  <a:gd name="T12" fmla="*/ 92 w 308"/>
                  <a:gd name="T13" fmla="*/ 120 h 184"/>
                  <a:gd name="T14" fmla="*/ 50 w 308"/>
                  <a:gd name="T15" fmla="*/ 128 h 184"/>
                  <a:gd name="T16" fmla="*/ 25 w 308"/>
                  <a:gd name="T17" fmla="*/ 152 h 184"/>
                  <a:gd name="T18" fmla="*/ 0 w 308"/>
                  <a:gd name="T19" fmla="*/ 184 h 184"/>
                  <a:gd name="T20" fmla="*/ 0 w 308"/>
                  <a:gd name="T21" fmla="*/ 168 h 184"/>
                  <a:gd name="T22" fmla="*/ 17 w 308"/>
                  <a:gd name="T23" fmla="*/ 152 h 184"/>
                  <a:gd name="T24" fmla="*/ 42 w 308"/>
                  <a:gd name="T25" fmla="*/ 120 h 184"/>
                  <a:gd name="T26" fmla="*/ 84 w 308"/>
                  <a:gd name="T27" fmla="*/ 88 h 184"/>
                  <a:gd name="T28" fmla="*/ 92 w 308"/>
                  <a:gd name="T29" fmla="*/ 40 h 184"/>
                  <a:gd name="T30" fmla="*/ 143 w 308"/>
                  <a:gd name="T31" fmla="*/ 24 h 184"/>
                  <a:gd name="T32" fmla="*/ 193 w 308"/>
                  <a:gd name="T33" fmla="*/ 16 h 184"/>
                  <a:gd name="T34" fmla="*/ 244 w 308"/>
                  <a:gd name="T35" fmla="*/ 0 h 184"/>
                  <a:gd name="T36" fmla="*/ 252 w 308"/>
                  <a:gd name="T37" fmla="*/ 0 h 184"/>
                  <a:gd name="T38" fmla="*/ 261 w 308"/>
                  <a:gd name="T39" fmla="*/ 16 h 184"/>
                  <a:gd name="T40" fmla="*/ 303 w 308"/>
                  <a:gd name="T41" fmla="*/ 24 h 184"/>
                  <a:gd name="T42" fmla="*/ 308 w 308"/>
                  <a:gd name="T43" fmla="*/ 24 h 184"/>
                  <a:gd name="T44" fmla="*/ 286 w 308"/>
                  <a:gd name="T45" fmla="*/ 32 h 184"/>
                  <a:gd name="T46" fmla="*/ 244 w 308"/>
                  <a:gd name="T47" fmla="*/ 56 h 184"/>
                  <a:gd name="T48" fmla="*/ 244 w 308"/>
                  <a:gd name="T49" fmla="*/ 56 h 18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8"/>
                  <a:gd name="T76" fmla="*/ 0 h 184"/>
                  <a:gd name="T77" fmla="*/ 308 w 308"/>
                  <a:gd name="T78" fmla="*/ 184 h 18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8" h="184">
                    <a:moveTo>
                      <a:pt x="244" y="56"/>
                    </a:moveTo>
                    <a:lnTo>
                      <a:pt x="278" y="72"/>
                    </a:lnTo>
                    <a:lnTo>
                      <a:pt x="244" y="88"/>
                    </a:lnTo>
                    <a:lnTo>
                      <a:pt x="202" y="88"/>
                    </a:lnTo>
                    <a:lnTo>
                      <a:pt x="134" y="120"/>
                    </a:lnTo>
                    <a:lnTo>
                      <a:pt x="109" y="120"/>
                    </a:lnTo>
                    <a:lnTo>
                      <a:pt x="92" y="120"/>
                    </a:lnTo>
                    <a:lnTo>
                      <a:pt x="50" y="128"/>
                    </a:lnTo>
                    <a:lnTo>
                      <a:pt x="25" y="152"/>
                    </a:lnTo>
                    <a:lnTo>
                      <a:pt x="0" y="184"/>
                    </a:lnTo>
                    <a:lnTo>
                      <a:pt x="0" y="168"/>
                    </a:lnTo>
                    <a:lnTo>
                      <a:pt x="17" y="152"/>
                    </a:lnTo>
                    <a:lnTo>
                      <a:pt x="42" y="120"/>
                    </a:lnTo>
                    <a:lnTo>
                      <a:pt x="84" y="88"/>
                    </a:lnTo>
                    <a:lnTo>
                      <a:pt x="92" y="40"/>
                    </a:lnTo>
                    <a:lnTo>
                      <a:pt x="143" y="24"/>
                    </a:lnTo>
                    <a:lnTo>
                      <a:pt x="193" y="16"/>
                    </a:lnTo>
                    <a:lnTo>
                      <a:pt x="244" y="0"/>
                    </a:lnTo>
                    <a:lnTo>
                      <a:pt x="252" y="0"/>
                    </a:lnTo>
                    <a:lnTo>
                      <a:pt x="261" y="16"/>
                    </a:lnTo>
                    <a:lnTo>
                      <a:pt x="303" y="24"/>
                    </a:lnTo>
                    <a:lnTo>
                      <a:pt x="308" y="24"/>
                    </a:lnTo>
                    <a:lnTo>
                      <a:pt x="286" y="32"/>
                    </a:lnTo>
                    <a:lnTo>
                      <a:pt x="244" y="5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80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60 w 893"/>
                  <a:gd name="T35" fmla="*/ 128 h 592"/>
                  <a:gd name="T36" fmla="*/ 135 w 893"/>
                  <a:gd name="T37" fmla="*/ 168 h 592"/>
                  <a:gd name="T38" fmla="*/ 110 w 893"/>
                  <a:gd name="T39" fmla="*/ 224 h 592"/>
                  <a:gd name="T40" fmla="*/ 84 w 893"/>
                  <a:gd name="T41" fmla="*/ 256 h 592"/>
                  <a:gd name="T42" fmla="*/ 76 w 893"/>
                  <a:gd name="T43" fmla="*/ 280 h 592"/>
                  <a:gd name="T44" fmla="*/ 67 w 893"/>
                  <a:gd name="T45" fmla="*/ 320 h 592"/>
                  <a:gd name="T46" fmla="*/ 51 w 893"/>
                  <a:gd name="T47" fmla="*/ 328 h 592"/>
                  <a:gd name="T48" fmla="*/ 25 w 893"/>
                  <a:gd name="T49" fmla="*/ 344 h 592"/>
                  <a:gd name="T50" fmla="*/ 0 w 893"/>
                  <a:gd name="T51" fmla="*/ 352 h 592"/>
                  <a:gd name="T52" fmla="*/ 17 w 893"/>
                  <a:gd name="T53" fmla="*/ 368 h 592"/>
                  <a:gd name="T54" fmla="*/ 51 w 893"/>
                  <a:gd name="T55" fmla="*/ 392 h 592"/>
                  <a:gd name="T56" fmla="*/ 59 w 893"/>
                  <a:gd name="T57" fmla="*/ 416 h 592"/>
                  <a:gd name="T58" fmla="*/ 93 w 893"/>
                  <a:gd name="T59" fmla="*/ 440 h 592"/>
                  <a:gd name="T60" fmla="*/ 135 w 893"/>
                  <a:gd name="T61" fmla="*/ 456 h 592"/>
                  <a:gd name="T62" fmla="*/ 118 w 893"/>
                  <a:gd name="T63" fmla="*/ 488 h 592"/>
                  <a:gd name="T64" fmla="*/ 160 w 893"/>
                  <a:gd name="T65" fmla="*/ 496 h 592"/>
                  <a:gd name="T66" fmla="*/ 202 w 893"/>
                  <a:gd name="T67" fmla="*/ 512 h 592"/>
                  <a:gd name="T68" fmla="*/ 244 w 893"/>
                  <a:gd name="T69" fmla="*/ 488 h 592"/>
                  <a:gd name="T70" fmla="*/ 244 w 893"/>
                  <a:gd name="T71" fmla="*/ 528 h 592"/>
                  <a:gd name="T72" fmla="*/ 261 w 893"/>
                  <a:gd name="T73" fmla="*/ 536 h 592"/>
                  <a:gd name="T74" fmla="*/ 253 w 893"/>
                  <a:gd name="T75" fmla="*/ 544 h 592"/>
                  <a:gd name="T76" fmla="*/ 287 w 893"/>
                  <a:gd name="T77" fmla="*/ 560 h 592"/>
                  <a:gd name="T78" fmla="*/ 287 w 893"/>
                  <a:gd name="T79" fmla="*/ 584 h 592"/>
                  <a:gd name="T80" fmla="*/ 320 w 893"/>
                  <a:gd name="T81" fmla="*/ 592 h 592"/>
                  <a:gd name="T82" fmla="*/ 413 w 893"/>
                  <a:gd name="T83" fmla="*/ 592 h 592"/>
                  <a:gd name="T84" fmla="*/ 438 w 893"/>
                  <a:gd name="T85" fmla="*/ 568 h 592"/>
                  <a:gd name="T86" fmla="*/ 463 w 893"/>
                  <a:gd name="T87" fmla="*/ 568 h 592"/>
                  <a:gd name="T88" fmla="*/ 514 w 893"/>
                  <a:gd name="T89" fmla="*/ 568 h 592"/>
                  <a:gd name="T90" fmla="*/ 565 w 893"/>
                  <a:gd name="T91" fmla="*/ 560 h 592"/>
                  <a:gd name="T92" fmla="*/ 607 w 893"/>
                  <a:gd name="T93" fmla="*/ 504 h 592"/>
                  <a:gd name="T94" fmla="*/ 657 w 893"/>
                  <a:gd name="T95" fmla="*/ 488 h 592"/>
                  <a:gd name="T96" fmla="*/ 699 w 893"/>
                  <a:gd name="T97" fmla="*/ 480 h 592"/>
                  <a:gd name="T98" fmla="*/ 725 w 893"/>
                  <a:gd name="T99" fmla="*/ 488 h 592"/>
                  <a:gd name="T100" fmla="*/ 767 w 893"/>
                  <a:gd name="T101" fmla="*/ 480 h 592"/>
                  <a:gd name="T102" fmla="*/ 775 w 893"/>
                  <a:gd name="T103" fmla="*/ 496 h 592"/>
                  <a:gd name="T104" fmla="*/ 826 w 893"/>
                  <a:gd name="T105" fmla="*/ 496 h 592"/>
                  <a:gd name="T106" fmla="*/ 834 w 893"/>
                  <a:gd name="T107" fmla="*/ 416 h 592"/>
                  <a:gd name="T108" fmla="*/ 851 w 893"/>
                  <a:gd name="T109" fmla="*/ 376 h 592"/>
                  <a:gd name="T110" fmla="*/ 885 w 893"/>
                  <a:gd name="T111" fmla="*/ 336 h 592"/>
                  <a:gd name="T112" fmla="*/ 893 w 893"/>
                  <a:gd name="T113" fmla="*/ 312 h 592"/>
                  <a:gd name="T114" fmla="*/ 876 w 893"/>
                  <a:gd name="T115" fmla="*/ 288 h 592"/>
                  <a:gd name="T116" fmla="*/ 834 w 893"/>
                  <a:gd name="T117" fmla="*/ 288 h 592"/>
                  <a:gd name="T118" fmla="*/ 784 w 893"/>
                  <a:gd name="T119" fmla="*/ 312 h 5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93"/>
                  <a:gd name="T181" fmla="*/ 0 h 592"/>
                  <a:gd name="T182" fmla="*/ 893 w 893"/>
                  <a:gd name="T183" fmla="*/ 592 h 5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81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82"/>
              <p:cNvSpPr>
                <a:spLocks/>
              </p:cNvSpPr>
              <p:nvPr/>
            </p:nvSpPr>
            <p:spPr bwMode="auto">
              <a:xfrm>
                <a:off x="4721" y="2704"/>
                <a:ext cx="893" cy="592"/>
              </a:xfrm>
              <a:custGeom>
                <a:avLst/>
                <a:gdLst>
                  <a:gd name="T0" fmla="*/ 784 w 893"/>
                  <a:gd name="T1" fmla="*/ 312 h 592"/>
                  <a:gd name="T2" fmla="*/ 725 w 893"/>
                  <a:gd name="T3" fmla="*/ 280 h 592"/>
                  <a:gd name="T4" fmla="*/ 708 w 893"/>
                  <a:gd name="T5" fmla="*/ 208 h 592"/>
                  <a:gd name="T6" fmla="*/ 708 w 893"/>
                  <a:gd name="T7" fmla="*/ 168 h 592"/>
                  <a:gd name="T8" fmla="*/ 666 w 893"/>
                  <a:gd name="T9" fmla="*/ 120 h 592"/>
                  <a:gd name="T10" fmla="*/ 632 w 893"/>
                  <a:gd name="T11" fmla="*/ 96 h 592"/>
                  <a:gd name="T12" fmla="*/ 581 w 893"/>
                  <a:gd name="T13" fmla="*/ 56 h 592"/>
                  <a:gd name="T14" fmla="*/ 548 w 893"/>
                  <a:gd name="T15" fmla="*/ 16 h 592"/>
                  <a:gd name="T16" fmla="*/ 506 w 893"/>
                  <a:gd name="T17" fmla="*/ 0 h 592"/>
                  <a:gd name="T18" fmla="*/ 472 w 893"/>
                  <a:gd name="T19" fmla="*/ 48 h 592"/>
                  <a:gd name="T20" fmla="*/ 396 w 893"/>
                  <a:gd name="T21" fmla="*/ 72 h 592"/>
                  <a:gd name="T22" fmla="*/ 371 w 893"/>
                  <a:gd name="T23" fmla="*/ 96 h 592"/>
                  <a:gd name="T24" fmla="*/ 337 w 893"/>
                  <a:gd name="T25" fmla="*/ 80 h 592"/>
                  <a:gd name="T26" fmla="*/ 287 w 893"/>
                  <a:gd name="T27" fmla="*/ 88 h 592"/>
                  <a:gd name="T28" fmla="*/ 253 w 893"/>
                  <a:gd name="T29" fmla="*/ 88 h 592"/>
                  <a:gd name="T30" fmla="*/ 219 w 893"/>
                  <a:gd name="T31" fmla="*/ 80 h 592"/>
                  <a:gd name="T32" fmla="*/ 185 w 893"/>
                  <a:gd name="T33" fmla="*/ 104 h 592"/>
                  <a:gd name="T34" fmla="*/ 185 w 893"/>
                  <a:gd name="T35" fmla="*/ 104 h 592"/>
                  <a:gd name="T36" fmla="*/ 160 w 893"/>
                  <a:gd name="T37" fmla="*/ 128 h 592"/>
                  <a:gd name="T38" fmla="*/ 135 w 893"/>
                  <a:gd name="T39" fmla="*/ 168 h 592"/>
                  <a:gd name="T40" fmla="*/ 110 w 893"/>
                  <a:gd name="T41" fmla="*/ 224 h 592"/>
                  <a:gd name="T42" fmla="*/ 84 w 893"/>
                  <a:gd name="T43" fmla="*/ 256 h 592"/>
                  <a:gd name="T44" fmla="*/ 76 w 893"/>
                  <a:gd name="T45" fmla="*/ 280 h 592"/>
                  <a:gd name="T46" fmla="*/ 67 w 893"/>
                  <a:gd name="T47" fmla="*/ 320 h 592"/>
                  <a:gd name="T48" fmla="*/ 51 w 893"/>
                  <a:gd name="T49" fmla="*/ 328 h 592"/>
                  <a:gd name="T50" fmla="*/ 25 w 893"/>
                  <a:gd name="T51" fmla="*/ 344 h 592"/>
                  <a:gd name="T52" fmla="*/ 0 w 893"/>
                  <a:gd name="T53" fmla="*/ 352 h 592"/>
                  <a:gd name="T54" fmla="*/ 17 w 893"/>
                  <a:gd name="T55" fmla="*/ 368 h 592"/>
                  <a:gd name="T56" fmla="*/ 51 w 893"/>
                  <a:gd name="T57" fmla="*/ 392 h 592"/>
                  <a:gd name="T58" fmla="*/ 59 w 893"/>
                  <a:gd name="T59" fmla="*/ 416 h 592"/>
                  <a:gd name="T60" fmla="*/ 93 w 893"/>
                  <a:gd name="T61" fmla="*/ 440 h 592"/>
                  <a:gd name="T62" fmla="*/ 135 w 893"/>
                  <a:gd name="T63" fmla="*/ 456 h 592"/>
                  <a:gd name="T64" fmla="*/ 118 w 893"/>
                  <a:gd name="T65" fmla="*/ 488 h 592"/>
                  <a:gd name="T66" fmla="*/ 160 w 893"/>
                  <a:gd name="T67" fmla="*/ 496 h 592"/>
                  <a:gd name="T68" fmla="*/ 202 w 893"/>
                  <a:gd name="T69" fmla="*/ 512 h 592"/>
                  <a:gd name="T70" fmla="*/ 244 w 893"/>
                  <a:gd name="T71" fmla="*/ 488 h 592"/>
                  <a:gd name="T72" fmla="*/ 244 w 893"/>
                  <a:gd name="T73" fmla="*/ 528 h 592"/>
                  <a:gd name="T74" fmla="*/ 261 w 893"/>
                  <a:gd name="T75" fmla="*/ 536 h 592"/>
                  <a:gd name="T76" fmla="*/ 253 w 893"/>
                  <a:gd name="T77" fmla="*/ 544 h 592"/>
                  <a:gd name="T78" fmla="*/ 287 w 893"/>
                  <a:gd name="T79" fmla="*/ 560 h 592"/>
                  <a:gd name="T80" fmla="*/ 287 w 893"/>
                  <a:gd name="T81" fmla="*/ 584 h 592"/>
                  <a:gd name="T82" fmla="*/ 320 w 893"/>
                  <a:gd name="T83" fmla="*/ 592 h 592"/>
                  <a:gd name="T84" fmla="*/ 413 w 893"/>
                  <a:gd name="T85" fmla="*/ 592 h 592"/>
                  <a:gd name="T86" fmla="*/ 438 w 893"/>
                  <a:gd name="T87" fmla="*/ 568 h 592"/>
                  <a:gd name="T88" fmla="*/ 463 w 893"/>
                  <a:gd name="T89" fmla="*/ 568 h 592"/>
                  <a:gd name="T90" fmla="*/ 514 w 893"/>
                  <a:gd name="T91" fmla="*/ 568 h 592"/>
                  <a:gd name="T92" fmla="*/ 565 w 893"/>
                  <a:gd name="T93" fmla="*/ 560 h 592"/>
                  <a:gd name="T94" fmla="*/ 607 w 893"/>
                  <a:gd name="T95" fmla="*/ 504 h 592"/>
                  <a:gd name="T96" fmla="*/ 657 w 893"/>
                  <a:gd name="T97" fmla="*/ 488 h 592"/>
                  <a:gd name="T98" fmla="*/ 699 w 893"/>
                  <a:gd name="T99" fmla="*/ 480 h 592"/>
                  <a:gd name="T100" fmla="*/ 725 w 893"/>
                  <a:gd name="T101" fmla="*/ 488 h 592"/>
                  <a:gd name="T102" fmla="*/ 767 w 893"/>
                  <a:gd name="T103" fmla="*/ 480 h 592"/>
                  <a:gd name="T104" fmla="*/ 775 w 893"/>
                  <a:gd name="T105" fmla="*/ 496 h 592"/>
                  <a:gd name="T106" fmla="*/ 826 w 893"/>
                  <a:gd name="T107" fmla="*/ 496 h 592"/>
                  <a:gd name="T108" fmla="*/ 834 w 893"/>
                  <a:gd name="T109" fmla="*/ 416 h 592"/>
                  <a:gd name="T110" fmla="*/ 851 w 893"/>
                  <a:gd name="T111" fmla="*/ 376 h 592"/>
                  <a:gd name="T112" fmla="*/ 885 w 893"/>
                  <a:gd name="T113" fmla="*/ 336 h 592"/>
                  <a:gd name="T114" fmla="*/ 893 w 893"/>
                  <a:gd name="T115" fmla="*/ 312 h 592"/>
                  <a:gd name="T116" fmla="*/ 876 w 893"/>
                  <a:gd name="T117" fmla="*/ 288 h 592"/>
                  <a:gd name="T118" fmla="*/ 834 w 893"/>
                  <a:gd name="T119" fmla="*/ 288 h 592"/>
                  <a:gd name="T120" fmla="*/ 784 w 893"/>
                  <a:gd name="T121" fmla="*/ 312 h 5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3"/>
                  <a:gd name="T184" fmla="*/ 0 h 592"/>
                  <a:gd name="T185" fmla="*/ 893 w 893"/>
                  <a:gd name="T186" fmla="*/ 592 h 5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83"/>
              <p:cNvSpPr>
                <a:spLocks/>
              </p:cNvSpPr>
              <p:nvPr/>
            </p:nvSpPr>
            <p:spPr bwMode="auto">
              <a:xfrm>
                <a:off x="5235" y="2664"/>
                <a:ext cx="354" cy="336"/>
              </a:xfrm>
              <a:custGeom>
                <a:avLst/>
                <a:gdLst>
                  <a:gd name="T0" fmla="*/ 270 w 354"/>
                  <a:gd name="T1" fmla="*/ 248 h 336"/>
                  <a:gd name="T2" fmla="*/ 253 w 354"/>
                  <a:gd name="T3" fmla="*/ 224 h 336"/>
                  <a:gd name="T4" fmla="*/ 278 w 354"/>
                  <a:gd name="T5" fmla="*/ 200 h 336"/>
                  <a:gd name="T6" fmla="*/ 354 w 354"/>
                  <a:gd name="T7" fmla="*/ 184 h 336"/>
                  <a:gd name="T8" fmla="*/ 337 w 354"/>
                  <a:gd name="T9" fmla="*/ 152 h 336"/>
                  <a:gd name="T10" fmla="*/ 303 w 354"/>
                  <a:gd name="T11" fmla="*/ 120 h 336"/>
                  <a:gd name="T12" fmla="*/ 287 w 354"/>
                  <a:gd name="T13" fmla="*/ 88 h 336"/>
                  <a:gd name="T14" fmla="*/ 236 w 354"/>
                  <a:gd name="T15" fmla="*/ 72 h 336"/>
                  <a:gd name="T16" fmla="*/ 211 w 354"/>
                  <a:gd name="T17" fmla="*/ 24 h 336"/>
                  <a:gd name="T18" fmla="*/ 152 w 354"/>
                  <a:gd name="T19" fmla="*/ 24 h 336"/>
                  <a:gd name="T20" fmla="*/ 84 w 354"/>
                  <a:gd name="T21" fmla="*/ 0 h 336"/>
                  <a:gd name="T22" fmla="*/ 59 w 354"/>
                  <a:gd name="T23" fmla="*/ 24 h 336"/>
                  <a:gd name="T24" fmla="*/ 8 w 354"/>
                  <a:gd name="T25" fmla="*/ 32 h 336"/>
                  <a:gd name="T26" fmla="*/ 0 w 354"/>
                  <a:gd name="T27" fmla="*/ 40 h 336"/>
                  <a:gd name="T28" fmla="*/ 34 w 354"/>
                  <a:gd name="T29" fmla="*/ 56 h 336"/>
                  <a:gd name="T30" fmla="*/ 67 w 354"/>
                  <a:gd name="T31" fmla="*/ 96 h 336"/>
                  <a:gd name="T32" fmla="*/ 118 w 354"/>
                  <a:gd name="T33" fmla="*/ 136 h 336"/>
                  <a:gd name="T34" fmla="*/ 152 w 354"/>
                  <a:gd name="T35" fmla="*/ 160 h 336"/>
                  <a:gd name="T36" fmla="*/ 194 w 354"/>
                  <a:gd name="T37" fmla="*/ 208 h 336"/>
                  <a:gd name="T38" fmla="*/ 194 w 354"/>
                  <a:gd name="T39" fmla="*/ 248 h 336"/>
                  <a:gd name="T40" fmla="*/ 211 w 354"/>
                  <a:gd name="T41" fmla="*/ 320 h 336"/>
                  <a:gd name="T42" fmla="*/ 236 w 354"/>
                  <a:gd name="T43" fmla="*/ 336 h 336"/>
                  <a:gd name="T44" fmla="*/ 253 w 354"/>
                  <a:gd name="T45" fmla="*/ 312 h 336"/>
                  <a:gd name="T46" fmla="*/ 270 w 354"/>
                  <a:gd name="T47" fmla="*/ 248 h 3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4"/>
                  <a:gd name="T73" fmla="*/ 0 h 336"/>
                  <a:gd name="T74" fmla="*/ 354 w 354"/>
                  <a:gd name="T75" fmla="*/ 336 h 3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84"/>
              <p:cNvSpPr>
                <a:spLocks/>
              </p:cNvSpPr>
              <p:nvPr/>
            </p:nvSpPr>
            <p:spPr bwMode="auto">
              <a:xfrm>
                <a:off x="4089" y="2040"/>
                <a:ext cx="860" cy="656"/>
              </a:xfrm>
              <a:custGeom>
                <a:avLst/>
                <a:gdLst>
                  <a:gd name="T0" fmla="*/ 775 w 860"/>
                  <a:gd name="T1" fmla="*/ 560 h 656"/>
                  <a:gd name="T2" fmla="*/ 826 w 860"/>
                  <a:gd name="T3" fmla="*/ 464 h 656"/>
                  <a:gd name="T4" fmla="*/ 860 w 860"/>
                  <a:gd name="T5" fmla="*/ 456 h 656"/>
                  <a:gd name="T6" fmla="*/ 851 w 860"/>
                  <a:gd name="T7" fmla="*/ 416 h 656"/>
                  <a:gd name="T8" fmla="*/ 817 w 860"/>
                  <a:gd name="T9" fmla="*/ 352 h 656"/>
                  <a:gd name="T10" fmla="*/ 792 w 860"/>
                  <a:gd name="T11" fmla="*/ 320 h 656"/>
                  <a:gd name="T12" fmla="*/ 784 w 860"/>
                  <a:gd name="T13" fmla="*/ 264 h 656"/>
                  <a:gd name="T14" fmla="*/ 750 w 860"/>
                  <a:gd name="T15" fmla="*/ 256 h 656"/>
                  <a:gd name="T16" fmla="*/ 750 w 860"/>
                  <a:gd name="T17" fmla="*/ 232 h 656"/>
                  <a:gd name="T18" fmla="*/ 792 w 860"/>
                  <a:gd name="T19" fmla="*/ 184 h 656"/>
                  <a:gd name="T20" fmla="*/ 750 w 860"/>
                  <a:gd name="T21" fmla="*/ 104 h 656"/>
                  <a:gd name="T22" fmla="*/ 725 w 860"/>
                  <a:gd name="T23" fmla="*/ 40 h 656"/>
                  <a:gd name="T24" fmla="*/ 666 w 860"/>
                  <a:gd name="T25" fmla="*/ 16 h 656"/>
                  <a:gd name="T26" fmla="*/ 531 w 860"/>
                  <a:gd name="T27" fmla="*/ 40 h 656"/>
                  <a:gd name="T28" fmla="*/ 447 w 860"/>
                  <a:gd name="T29" fmla="*/ 24 h 656"/>
                  <a:gd name="T30" fmla="*/ 405 w 860"/>
                  <a:gd name="T31" fmla="*/ 48 h 656"/>
                  <a:gd name="T32" fmla="*/ 362 w 860"/>
                  <a:gd name="T33" fmla="*/ 40 h 656"/>
                  <a:gd name="T34" fmla="*/ 329 w 860"/>
                  <a:gd name="T35" fmla="*/ 24 h 656"/>
                  <a:gd name="T36" fmla="*/ 295 w 860"/>
                  <a:gd name="T37" fmla="*/ 0 h 656"/>
                  <a:gd name="T38" fmla="*/ 253 w 860"/>
                  <a:gd name="T39" fmla="*/ 8 h 656"/>
                  <a:gd name="T40" fmla="*/ 177 w 860"/>
                  <a:gd name="T41" fmla="*/ 40 h 656"/>
                  <a:gd name="T42" fmla="*/ 169 w 860"/>
                  <a:gd name="T43" fmla="*/ 72 h 656"/>
                  <a:gd name="T44" fmla="*/ 126 w 860"/>
                  <a:gd name="T45" fmla="*/ 88 h 656"/>
                  <a:gd name="T46" fmla="*/ 25 w 860"/>
                  <a:gd name="T47" fmla="*/ 128 h 656"/>
                  <a:gd name="T48" fmla="*/ 9 w 860"/>
                  <a:gd name="T49" fmla="*/ 128 h 656"/>
                  <a:gd name="T50" fmla="*/ 17 w 860"/>
                  <a:gd name="T51" fmla="*/ 176 h 656"/>
                  <a:gd name="T52" fmla="*/ 25 w 860"/>
                  <a:gd name="T53" fmla="*/ 208 h 656"/>
                  <a:gd name="T54" fmla="*/ 0 w 860"/>
                  <a:gd name="T55" fmla="*/ 256 h 656"/>
                  <a:gd name="T56" fmla="*/ 51 w 860"/>
                  <a:gd name="T57" fmla="*/ 288 h 656"/>
                  <a:gd name="T58" fmla="*/ 51 w 860"/>
                  <a:gd name="T59" fmla="*/ 320 h 656"/>
                  <a:gd name="T60" fmla="*/ 76 w 860"/>
                  <a:gd name="T61" fmla="*/ 360 h 656"/>
                  <a:gd name="T62" fmla="*/ 59 w 860"/>
                  <a:gd name="T63" fmla="*/ 400 h 656"/>
                  <a:gd name="T64" fmla="*/ 84 w 860"/>
                  <a:gd name="T65" fmla="*/ 432 h 656"/>
                  <a:gd name="T66" fmla="*/ 84 w 860"/>
                  <a:gd name="T67" fmla="*/ 472 h 656"/>
                  <a:gd name="T68" fmla="*/ 126 w 860"/>
                  <a:gd name="T69" fmla="*/ 496 h 656"/>
                  <a:gd name="T70" fmla="*/ 169 w 860"/>
                  <a:gd name="T71" fmla="*/ 512 h 656"/>
                  <a:gd name="T72" fmla="*/ 211 w 860"/>
                  <a:gd name="T73" fmla="*/ 512 h 656"/>
                  <a:gd name="T74" fmla="*/ 202 w 860"/>
                  <a:gd name="T75" fmla="*/ 544 h 656"/>
                  <a:gd name="T76" fmla="*/ 244 w 860"/>
                  <a:gd name="T77" fmla="*/ 576 h 656"/>
                  <a:gd name="T78" fmla="*/ 270 w 860"/>
                  <a:gd name="T79" fmla="*/ 560 h 656"/>
                  <a:gd name="T80" fmla="*/ 270 w 860"/>
                  <a:gd name="T81" fmla="*/ 536 h 656"/>
                  <a:gd name="T82" fmla="*/ 320 w 860"/>
                  <a:gd name="T83" fmla="*/ 552 h 656"/>
                  <a:gd name="T84" fmla="*/ 337 w 860"/>
                  <a:gd name="T85" fmla="*/ 576 h 656"/>
                  <a:gd name="T86" fmla="*/ 379 w 860"/>
                  <a:gd name="T87" fmla="*/ 584 h 656"/>
                  <a:gd name="T88" fmla="*/ 421 w 860"/>
                  <a:gd name="T89" fmla="*/ 592 h 656"/>
                  <a:gd name="T90" fmla="*/ 438 w 860"/>
                  <a:gd name="T91" fmla="*/ 624 h 656"/>
                  <a:gd name="T92" fmla="*/ 464 w 860"/>
                  <a:gd name="T93" fmla="*/ 640 h 656"/>
                  <a:gd name="T94" fmla="*/ 497 w 860"/>
                  <a:gd name="T95" fmla="*/ 616 h 656"/>
                  <a:gd name="T96" fmla="*/ 523 w 860"/>
                  <a:gd name="T97" fmla="*/ 640 h 656"/>
                  <a:gd name="T98" fmla="*/ 531 w 860"/>
                  <a:gd name="T99" fmla="*/ 656 h 656"/>
                  <a:gd name="T100" fmla="*/ 556 w 860"/>
                  <a:gd name="T101" fmla="*/ 656 h 656"/>
                  <a:gd name="T102" fmla="*/ 581 w 860"/>
                  <a:gd name="T103" fmla="*/ 632 h 656"/>
                  <a:gd name="T104" fmla="*/ 615 w 860"/>
                  <a:gd name="T105" fmla="*/ 632 h 656"/>
                  <a:gd name="T106" fmla="*/ 640 w 860"/>
                  <a:gd name="T107" fmla="*/ 616 h 656"/>
                  <a:gd name="T108" fmla="*/ 683 w 860"/>
                  <a:gd name="T109" fmla="*/ 616 h 656"/>
                  <a:gd name="T110" fmla="*/ 708 w 860"/>
                  <a:gd name="T111" fmla="*/ 624 h 656"/>
                  <a:gd name="T112" fmla="*/ 767 w 860"/>
                  <a:gd name="T113" fmla="*/ 632 h 656"/>
                  <a:gd name="T114" fmla="*/ 758 w 860"/>
                  <a:gd name="T115" fmla="*/ 640 h 656"/>
                  <a:gd name="T116" fmla="*/ 792 w 860"/>
                  <a:gd name="T117" fmla="*/ 632 h 656"/>
                  <a:gd name="T118" fmla="*/ 775 w 860"/>
                  <a:gd name="T119" fmla="*/ 560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0"/>
                  <a:gd name="T181" fmla="*/ 0 h 656"/>
                  <a:gd name="T182" fmla="*/ 860 w 860"/>
                  <a:gd name="T183" fmla="*/ 656 h 6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85"/>
              <p:cNvSpPr>
                <a:spLocks/>
              </p:cNvSpPr>
              <p:nvPr/>
            </p:nvSpPr>
            <p:spPr bwMode="auto">
              <a:xfrm>
                <a:off x="4536" y="1976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87"/>
              <p:cNvSpPr>
                <a:spLocks/>
              </p:cNvSpPr>
              <p:nvPr/>
            </p:nvSpPr>
            <p:spPr bwMode="auto">
              <a:xfrm>
                <a:off x="4536" y="1968"/>
                <a:ext cx="210" cy="112"/>
              </a:xfrm>
              <a:custGeom>
                <a:avLst/>
                <a:gdLst>
                  <a:gd name="T0" fmla="*/ 168 w 210"/>
                  <a:gd name="T1" fmla="*/ 8 h 112"/>
                  <a:gd name="T2" fmla="*/ 109 w 210"/>
                  <a:gd name="T3" fmla="*/ 8 h 112"/>
                  <a:gd name="T4" fmla="*/ 76 w 210"/>
                  <a:gd name="T5" fmla="*/ 0 h 112"/>
                  <a:gd name="T6" fmla="*/ 67 w 210"/>
                  <a:gd name="T7" fmla="*/ 24 h 112"/>
                  <a:gd name="T8" fmla="*/ 42 w 210"/>
                  <a:gd name="T9" fmla="*/ 32 h 112"/>
                  <a:gd name="T10" fmla="*/ 8 w 210"/>
                  <a:gd name="T11" fmla="*/ 48 h 112"/>
                  <a:gd name="T12" fmla="*/ 8 w 210"/>
                  <a:gd name="T13" fmla="*/ 72 h 112"/>
                  <a:gd name="T14" fmla="*/ 0 w 210"/>
                  <a:gd name="T15" fmla="*/ 96 h 112"/>
                  <a:gd name="T16" fmla="*/ 84 w 210"/>
                  <a:gd name="T17" fmla="*/ 112 h 112"/>
                  <a:gd name="T18" fmla="*/ 210 w 210"/>
                  <a:gd name="T19" fmla="*/ 88 h 112"/>
                  <a:gd name="T20" fmla="*/ 193 w 210"/>
                  <a:gd name="T21" fmla="*/ 16 h 112"/>
                  <a:gd name="T22" fmla="*/ 168 w 210"/>
                  <a:gd name="T23" fmla="*/ 8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0"/>
                  <a:gd name="T37" fmla="*/ 0 h 112"/>
                  <a:gd name="T38" fmla="*/ 210 w 210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88"/>
              <p:cNvSpPr>
                <a:spLocks/>
              </p:cNvSpPr>
              <p:nvPr/>
            </p:nvSpPr>
            <p:spPr bwMode="auto">
              <a:xfrm>
                <a:off x="4578" y="1792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89"/>
              <p:cNvSpPr>
                <a:spLocks/>
              </p:cNvSpPr>
              <p:nvPr/>
            </p:nvSpPr>
            <p:spPr bwMode="auto">
              <a:xfrm>
                <a:off x="4831" y="2096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90"/>
              <p:cNvSpPr>
                <a:spLocks/>
              </p:cNvSpPr>
              <p:nvPr/>
            </p:nvSpPr>
            <p:spPr bwMode="auto">
              <a:xfrm>
                <a:off x="4578" y="1784"/>
                <a:ext cx="455" cy="320"/>
              </a:xfrm>
              <a:custGeom>
                <a:avLst/>
                <a:gdLst>
                  <a:gd name="T0" fmla="*/ 312 w 455"/>
                  <a:gd name="T1" fmla="*/ 304 h 320"/>
                  <a:gd name="T2" fmla="*/ 328 w 455"/>
                  <a:gd name="T3" fmla="*/ 296 h 320"/>
                  <a:gd name="T4" fmla="*/ 320 w 455"/>
                  <a:gd name="T5" fmla="*/ 272 h 320"/>
                  <a:gd name="T6" fmla="*/ 354 w 455"/>
                  <a:gd name="T7" fmla="*/ 264 h 320"/>
                  <a:gd name="T8" fmla="*/ 379 w 455"/>
                  <a:gd name="T9" fmla="*/ 248 h 320"/>
                  <a:gd name="T10" fmla="*/ 404 w 455"/>
                  <a:gd name="T11" fmla="*/ 256 h 320"/>
                  <a:gd name="T12" fmla="*/ 387 w 455"/>
                  <a:gd name="T13" fmla="*/ 224 h 320"/>
                  <a:gd name="T14" fmla="*/ 387 w 455"/>
                  <a:gd name="T15" fmla="*/ 192 h 320"/>
                  <a:gd name="T16" fmla="*/ 387 w 455"/>
                  <a:gd name="T17" fmla="*/ 160 h 320"/>
                  <a:gd name="T18" fmla="*/ 413 w 455"/>
                  <a:gd name="T19" fmla="*/ 152 h 320"/>
                  <a:gd name="T20" fmla="*/ 421 w 455"/>
                  <a:gd name="T21" fmla="*/ 128 h 320"/>
                  <a:gd name="T22" fmla="*/ 446 w 455"/>
                  <a:gd name="T23" fmla="*/ 120 h 320"/>
                  <a:gd name="T24" fmla="*/ 455 w 455"/>
                  <a:gd name="T25" fmla="*/ 104 h 320"/>
                  <a:gd name="T26" fmla="*/ 430 w 455"/>
                  <a:gd name="T27" fmla="*/ 96 h 320"/>
                  <a:gd name="T28" fmla="*/ 430 w 455"/>
                  <a:gd name="T29" fmla="*/ 64 h 320"/>
                  <a:gd name="T30" fmla="*/ 396 w 455"/>
                  <a:gd name="T31" fmla="*/ 56 h 320"/>
                  <a:gd name="T32" fmla="*/ 371 w 455"/>
                  <a:gd name="T33" fmla="*/ 40 h 320"/>
                  <a:gd name="T34" fmla="*/ 337 w 455"/>
                  <a:gd name="T35" fmla="*/ 24 h 320"/>
                  <a:gd name="T36" fmla="*/ 286 w 455"/>
                  <a:gd name="T37" fmla="*/ 16 h 320"/>
                  <a:gd name="T38" fmla="*/ 278 w 455"/>
                  <a:gd name="T39" fmla="*/ 0 h 320"/>
                  <a:gd name="T40" fmla="*/ 227 w 455"/>
                  <a:gd name="T41" fmla="*/ 32 h 320"/>
                  <a:gd name="T42" fmla="*/ 185 w 455"/>
                  <a:gd name="T43" fmla="*/ 24 h 320"/>
                  <a:gd name="T44" fmla="*/ 143 w 455"/>
                  <a:gd name="T45" fmla="*/ 32 h 320"/>
                  <a:gd name="T46" fmla="*/ 84 w 455"/>
                  <a:gd name="T47" fmla="*/ 32 h 320"/>
                  <a:gd name="T48" fmla="*/ 25 w 455"/>
                  <a:gd name="T49" fmla="*/ 64 h 320"/>
                  <a:gd name="T50" fmla="*/ 0 w 455"/>
                  <a:gd name="T51" fmla="*/ 88 h 320"/>
                  <a:gd name="T52" fmla="*/ 8 w 455"/>
                  <a:gd name="T53" fmla="*/ 104 h 320"/>
                  <a:gd name="T54" fmla="*/ 25 w 455"/>
                  <a:gd name="T55" fmla="*/ 168 h 320"/>
                  <a:gd name="T56" fmla="*/ 34 w 455"/>
                  <a:gd name="T57" fmla="*/ 184 h 320"/>
                  <a:gd name="T58" fmla="*/ 67 w 455"/>
                  <a:gd name="T59" fmla="*/ 192 h 320"/>
                  <a:gd name="T60" fmla="*/ 126 w 455"/>
                  <a:gd name="T61" fmla="*/ 192 h 320"/>
                  <a:gd name="T62" fmla="*/ 151 w 455"/>
                  <a:gd name="T63" fmla="*/ 200 h 320"/>
                  <a:gd name="T64" fmla="*/ 168 w 455"/>
                  <a:gd name="T65" fmla="*/ 272 h 320"/>
                  <a:gd name="T66" fmla="*/ 177 w 455"/>
                  <a:gd name="T67" fmla="*/ 272 h 320"/>
                  <a:gd name="T68" fmla="*/ 236 w 455"/>
                  <a:gd name="T69" fmla="*/ 296 h 320"/>
                  <a:gd name="T70" fmla="*/ 244 w 455"/>
                  <a:gd name="T71" fmla="*/ 320 h 320"/>
                  <a:gd name="T72" fmla="*/ 278 w 455"/>
                  <a:gd name="T73" fmla="*/ 296 h 320"/>
                  <a:gd name="T74" fmla="*/ 312 w 455"/>
                  <a:gd name="T75" fmla="*/ 304 h 3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5"/>
                  <a:gd name="T115" fmla="*/ 0 h 320"/>
                  <a:gd name="T116" fmla="*/ 455 w 455"/>
                  <a:gd name="T117" fmla="*/ 320 h 32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91"/>
              <p:cNvSpPr>
                <a:spLocks/>
              </p:cNvSpPr>
              <p:nvPr/>
            </p:nvSpPr>
            <p:spPr bwMode="auto">
              <a:xfrm>
                <a:off x="4831" y="2088"/>
                <a:ext cx="969" cy="928"/>
              </a:xfrm>
              <a:custGeom>
                <a:avLst/>
                <a:gdLst>
                  <a:gd name="T0" fmla="*/ 910 w 969"/>
                  <a:gd name="T1" fmla="*/ 96 h 928"/>
                  <a:gd name="T2" fmla="*/ 910 w 969"/>
                  <a:gd name="T3" fmla="*/ 40 h 928"/>
                  <a:gd name="T4" fmla="*/ 825 w 969"/>
                  <a:gd name="T5" fmla="*/ 0 h 928"/>
                  <a:gd name="T6" fmla="*/ 733 w 969"/>
                  <a:gd name="T7" fmla="*/ 32 h 928"/>
                  <a:gd name="T8" fmla="*/ 691 w 969"/>
                  <a:gd name="T9" fmla="*/ 72 h 928"/>
                  <a:gd name="T10" fmla="*/ 615 w 969"/>
                  <a:gd name="T11" fmla="*/ 160 h 928"/>
                  <a:gd name="T12" fmla="*/ 573 w 969"/>
                  <a:gd name="T13" fmla="*/ 176 h 928"/>
                  <a:gd name="T14" fmla="*/ 505 w 969"/>
                  <a:gd name="T15" fmla="*/ 184 h 928"/>
                  <a:gd name="T16" fmla="*/ 446 w 969"/>
                  <a:gd name="T17" fmla="*/ 200 h 928"/>
                  <a:gd name="T18" fmla="*/ 387 w 969"/>
                  <a:gd name="T19" fmla="*/ 224 h 928"/>
                  <a:gd name="T20" fmla="*/ 294 w 969"/>
                  <a:gd name="T21" fmla="*/ 208 h 928"/>
                  <a:gd name="T22" fmla="*/ 143 w 969"/>
                  <a:gd name="T23" fmla="*/ 224 h 928"/>
                  <a:gd name="T24" fmla="*/ 84 w 969"/>
                  <a:gd name="T25" fmla="*/ 272 h 928"/>
                  <a:gd name="T26" fmla="*/ 75 w 969"/>
                  <a:gd name="T27" fmla="*/ 304 h 928"/>
                  <a:gd name="T28" fmla="*/ 118 w 969"/>
                  <a:gd name="T29" fmla="*/ 408 h 928"/>
                  <a:gd name="T30" fmla="*/ 33 w 969"/>
                  <a:gd name="T31" fmla="*/ 512 h 928"/>
                  <a:gd name="T32" fmla="*/ 16 w 969"/>
                  <a:gd name="T33" fmla="*/ 592 h 928"/>
                  <a:gd name="T34" fmla="*/ 0 w 969"/>
                  <a:gd name="T35" fmla="*/ 680 h 928"/>
                  <a:gd name="T36" fmla="*/ 50 w 969"/>
                  <a:gd name="T37" fmla="*/ 696 h 928"/>
                  <a:gd name="T38" fmla="*/ 109 w 969"/>
                  <a:gd name="T39" fmla="*/ 696 h 928"/>
                  <a:gd name="T40" fmla="*/ 177 w 969"/>
                  <a:gd name="T41" fmla="*/ 704 h 928"/>
                  <a:gd name="T42" fmla="*/ 261 w 969"/>
                  <a:gd name="T43" fmla="*/ 712 h 928"/>
                  <a:gd name="T44" fmla="*/ 362 w 969"/>
                  <a:gd name="T45" fmla="*/ 664 h 928"/>
                  <a:gd name="T46" fmla="*/ 404 w 969"/>
                  <a:gd name="T47" fmla="*/ 616 h 928"/>
                  <a:gd name="T48" fmla="*/ 463 w 969"/>
                  <a:gd name="T49" fmla="*/ 600 h 928"/>
                  <a:gd name="T50" fmla="*/ 556 w 969"/>
                  <a:gd name="T51" fmla="*/ 600 h 928"/>
                  <a:gd name="T52" fmla="*/ 640 w 969"/>
                  <a:gd name="T53" fmla="*/ 648 h 928"/>
                  <a:gd name="T54" fmla="*/ 707 w 969"/>
                  <a:gd name="T55" fmla="*/ 696 h 928"/>
                  <a:gd name="T56" fmla="*/ 758 w 969"/>
                  <a:gd name="T57" fmla="*/ 760 h 928"/>
                  <a:gd name="T58" fmla="*/ 657 w 969"/>
                  <a:gd name="T59" fmla="*/ 800 h 928"/>
                  <a:gd name="T60" fmla="*/ 657 w 969"/>
                  <a:gd name="T61" fmla="*/ 888 h 928"/>
                  <a:gd name="T62" fmla="*/ 674 w 969"/>
                  <a:gd name="T63" fmla="*/ 928 h 928"/>
                  <a:gd name="T64" fmla="*/ 766 w 969"/>
                  <a:gd name="T65" fmla="*/ 904 h 928"/>
                  <a:gd name="T66" fmla="*/ 808 w 969"/>
                  <a:gd name="T67" fmla="*/ 768 h 928"/>
                  <a:gd name="T68" fmla="*/ 867 w 969"/>
                  <a:gd name="T69" fmla="*/ 704 h 928"/>
                  <a:gd name="T70" fmla="*/ 969 w 969"/>
                  <a:gd name="T71" fmla="*/ 688 h 928"/>
                  <a:gd name="T72" fmla="*/ 935 w 969"/>
                  <a:gd name="T73" fmla="*/ 104 h 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69"/>
                  <a:gd name="T112" fmla="*/ 0 h 928"/>
                  <a:gd name="T113" fmla="*/ 969 w 969"/>
                  <a:gd name="T114" fmla="*/ 928 h 9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69" h="928">
                    <a:moveTo>
                      <a:pt x="935" y="104"/>
                    </a:moveTo>
                    <a:lnTo>
                      <a:pt x="910" y="96"/>
                    </a:lnTo>
                    <a:lnTo>
                      <a:pt x="893" y="56"/>
                    </a:lnTo>
                    <a:lnTo>
                      <a:pt x="910" y="40"/>
                    </a:lnTo>
                    <a:lnTo>
                      <a:pt x="867" y="16"/>
                    </a:lnTo>
                    <a:lnTo>
                      <a:pt x="825" y="0"/>
                    </a:lnTo>
                    <a:lnTo>
                      <a:pt x="766" y="32"/>
                    </a:lnTo>
                    <a:lnTo>
                      <a:pt x="733" y="32"/>
                    </a:lnTo>
                    <a:lnTo>
                      <a:pt x="724" y="72"/>
                    </a:lnTo>
                    <a:lnTo>
                      <a:pt x="691" y="72"/>
                    </a:lnTo>
                    <a:lnTo>
                      <a:pt x="632" y="96"/>
                    </a:lnTo>
                    <a:lnTo>
                      <a:pt x="615" y="160"/>
                    </a:lnTo>
                    <a:lnTo>
                      <a:pt x="623" y="192"/>
                    </a:lnTo>
                    <a:lnTo>
                      <a:pt x="573" y="176"/>
                    </a:lnTo>
                    <a:lnTo>
                      <a:pt x="530" y="200"/>
                    </a:lnTo>
                    <a:lnTo>
                      <a:pt x="505" y="184"/>
                    </a:lnTo>
                    <a:lnTo>
                      <a:pt x="480" y="216"/>
                    </a:lnTo>
                    <a:lnTo>
                      <a:pt x="446" y="200"/>
                    </a:lnTo>
                    <a:lnTo>
                      <a:pt x="412" y="200"/>
                    </a:lnTo>
                    <a:lnTo>
                      <a:pt x="387" y="224"/>
                    </a:lnTo>
                    <a:lnTo>
                      <a:pt x="353" y="200"/>
                    </a:lnTo>
                    <a:lnTo>
                      <a:pt x="294" y="208"/>
                    </a:lnTo>
                    <a:lnTo>
                      <a:pt x="202" y="216"/>
                    </a:lnTo>
                    <a:lnTo>
                      <a:pt x="143" y="224"/>
                    </a:lnTo>
                    <a:lnTo>
                      <a:pt x="101" y="248"/>
                    </a:lnTo>
                    <a:lnTo>
                      <a:pt x="84" y="272"/>
                    </a:lnTo>
                    <a:lnTo>
                      <a:pt x="50" y="272"/>
                    </a:lnTo>
                    <a:lnTo>
                      <a:pt x="75" y="304"/>
                    </a:lnTo>
                    <a:lnTo>
                      <a:pt x="109" y="368"/>
                    </a:lnTo>
                    <a:lnTo>
                      <a:pt x="118" y="408"/>
                    </a:lnTo>
                    <a:lnTo>
                      <a:pt x="84" y="416"/>
                    </a:lnTo>
                    <a:lnTo>
                      <a:pt x="33" y="512"/>
                    </a:lnTo>
                    <a:lnTo>
                      <a:pt x="50" y="584"/>
                    </a:lnTo>
                    <a:lnTo>
                      <a:pt x="16" y="592"/>
                    </a:lnTo>
                    <a:lnTo>
                      <a:pt x="8" y="632"/>
                    </a:lnTo>
                    <a:lnTo>
                      <a:pt x="0" y="680"/>
                    </a:lnTo>
                    <a:lnTo>
                      <a:pt x="16" y="672"/>
                    </a:lnTo>
                    <a:lnTo>
                      <a:pt x="50" y="696"/>
                    </a:lnTo>
                    <a:lnTo>
                      <a:pt x="75" y="720"/>
                    </a:lnTo>
                    <a:lnTo>
                      <a:pt x="109" y="696"/>
                    </a:lnTo>
                    <a:lnTo>
                      <a:pt x="143" y="704"/>
                    </a:lnTo>
                    <a:lnTo>
                      <a:pt x="177" y="704"/>
                    </a:lnTo>
                    <a:lnTo>
                      <a:pt x="227" y="696"/>
                    </a:lnTo>
                    <a:lnTo>
                      <a:pt x="261" y="712"/>
                    </a:lnTo>
                    <a:lnTo>
                      <a:pt x="286" y="688"/>
                    </a:lnTo>
                    <a:lnTo>
                      <a:pt x="362" y="664"/>
                    </a:lnTo>
                    <a:lnTo>
                      <a:pt x="396" y="616"/>
                    </a:lnTo>
                    <a:lnTo>
                      <a:pt x="404" y="616"/>
                    </a:lnTo>
                    <a:lnTo>
                      <a:pt x="412" y="608"/>
                    </a:lnTo>
                    <a:lnTo>
                      <a:pt x="463" y="600"/>
                    </a:lnTo>
                    <a:lnTo>
                      <a:pt x="488" y="576"/>
                    </a:lnTo>
                    <a:lnTo>
                      <a:pt x="556" y="600"/>
                    </a:lnTo>
                    <a:lnTo>
                      <a:pt x="615" y="600"/>
                    </a:lnTo>
                    <a:lnTo>
                      <a:pt x="640" y="648"/>
                    </a:lnTo>
                    <a:lnTo>
                      <a:pt x="691" y="664"/>
                    </a:lnTo>
                    <a:lnTo>
                      <a:pt x="707" y="696"/>
                    </a:lnTo>
                    <a:lnTo>
                      <a:pt x="741" y="728"/>
                    </a:lnTo>
                    <a:lnTo>
                      <a:pt x="758" y="760"/>
                    </a:lnTo>
                    <a:lnTo>
                      <a:pt x="682" y="776"/>
                    </a:lnTo>
                    <a:lnTo>
                      <a:pt x="657" y="800"/>
                    </a:lnTo>
                    <a:lnTo>
                      <a:pt x="674" y="824"/>
                    </a:lnTo>
                    <a:lnTo>
                      <a:pt x="657" y="888"/>
                    </a:lnTo>
                    <a:lnTo>
                      <a:pt x="640" y="912"/>
                    </a:lnTo>
                    <a:lnTo>
                      <a:pt x="674" y="928"/>
                    </a:lnTo>
                    <a:lnTo>
                      <a:pt x="724" y="904"/>
                    </a:lnTo>
                    <a:lnTo>
                      <a:pt x="766" y="904"/>
                    </a:lnTo>
                    <a:lnTo>
                      <a:pt x="766" y="872"/>
                    </a:lnTo>
                    <a:lnTo>
                      <a:pt x="808" y="768"/>
                    </a:lnTo>
                    <a:lnTo>
                      <a:pt x="834" y="736"/>
                    </a:lnTo>
                    <a:lnTo>
                      <a:pt x="867" y="704"/>
                    </a:lnTo>
                    <a:lnTo>
                      <a:pt x="918" y="680"/>
                    </a:lnTo>
                    <a:lnTo>
                      <a:pt x="969" y="688"/>
                    </a:lnTo>
                    <a:lnTo>
                      <a:pt x="969" y="104"/>
                    </a:lnTo>
                    <a:lnTo>
                      <a:pt x="935" y="10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92"/>
              <p:cNvSpPr>
                <a:spLocks/>
              </p:cNvSpPr>
              <p:nvPr/>
            </p:nvSpPr>
            <p:spPr bwMode="auto">
              <a:xfrm>
                <a:off x="4822" y="1768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110 w 725"/>
                  <a:gd name="T51" fmla="*/ 576 h 600"/>
                  <a:gd name="T52" fmla="*/ 211 w 725"/>
                  <a:gd name="T53" fmla="*/ 544 h 600"/>
                  <a:gd name="T54" fmla="*/ 362 w 725"/>
                  <a:gd name="T55" fmla="*/ 528 h 600"/>
                  <a:gd name="T56" fmla="*/ 421 w 725"/>
                  <a:gd name="T57" fmla="*/ 528 h 600"/>
                  <a:gd name="T58" fmla="*/ 489 w 725"/>
                  <a:gd name="T59" fmla="*/ 544 h 600"/>
                  <a:gd name="T60" fmla="*/ 539 w 725"/>
                  <a:gd name="T61" fmla="*/ 528 h 600"/>
                  <a:gd name="T62" fmla="*/ 632 w 725"/>
                  <a:gd name="T63" fmla="*/ 520 h 600"/>
                  <a:gd name="T64" fmla="*/ 641 w 725"/>
                  <a:gd name="T65" fmla="*/ 424 h 600"/>
                  <a:gd name="T66" fmla="*/ 674 w 725"/>
                  <a:gd name="T67" fmla="*/ 368 h 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5"/>
                  <a:gd name="T103" fmla="*/ 0 h 600"/>
                  <a:gd name="T104" fmla="*/ 725 w 725"/>
                  <a:gd name="T105" fmla="*/ 600 h 60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93"/>
              <p:cNvSpPr>
                <a:spLocks/>
              </p:cNvSpPr>
              <p:nvPr/>
            </p:nvSpPr>
            <p:spPr bwMode="auto">
              <a:xfrm>
                <a:off x="4569" y="1600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1"/>
                  <a:gd name="T109" fmla="*/ 0 h 280"/>
                  <a:gd name="T110" fmla="*/ 531 w 531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94"/>
              <p:cNvSpPr>
                <a:spLocks/>
              </p:cNvSpPr>
              <p:nvPr/>
            </p:nvSpPr>
            <p:spPr bwMode="auto">
              <a:xfrm>
                <a:off x="4822" y="1760"/>
                <a:ext cx="725" cy="600"/>
              </a:xfrm>
              <a:custGeom>
                <a:avLst/>
                <a:gdLst>
                  <a:gd name="T0" fmla="*/ 657 w 725"/>
                  <a:gd name="T1" fmla="*/ 320 h 600"/>
                  <a:gd name="T2" fmla="*/ 641 w 725"/>
                  <a:gd name="T3" fmla="*/ 280 h 600"/>
                  <a:gd name="T4" fmla="*/ 708 w 725"/>
                  <a:gd name="T5" fmla="*/ 256 h 600"/>
                  <a:gd name="T6" fmla="*/ 700 w 725"/>
                  <a:gd name="T7" fmla="*/ 208 h 600"/>
                  <a:gd name="T8" fmla="*/ 624 w 725"/>
                  <a:gd name="T9" fmla="*/ 168 h 600"/>
                  <a:gd name="T10" fmla="*/ 548 w 725"/>
                  <a:gd name="T11" fmla="*/ 136 h 600"/>
                  <a:gd name="T12" fmla="*/ 514 w 725"/>
                  <a:gd name="T13" fmla="*/ 104 h 600"/>
                  <a:gd name="T14" fmla="*/ 506 w 725"/>
                  <a:gd name="T15" fmla="*/ 40 h 600"/>
                  <a:gd name="T16" fmla="*/ 438 w 725"/>
                  <a:gd name="T17" fmla="*/ 8 h 600"/>
                  <a:gd name="T18" fmla="*/ 379 w 725"/>
                  <a:gd name="T19" fmla="*/ 16 h 600"/>
                  <a:gd name="T20" fmla="*/ 329 w 725"/>
                  <a:gd name="T21" fmla="*/ 16 h 600"/>
                  <a:gd name="T22" fmla="*/ 278 w 725"/>
                  <a:gd name="T23" fmla="*/ 0 h 600"/>
                  <a:gd name="T24" fmla="*/ 202 w 725"/>
                  <a:gd name="T25" fmla="*/ 64 h 600"/>
                  <a:gd name="T26" fmla="*/ 186 w 725"/>
                  <a:gd name="T27" fmla="*/ 88 h 600"/>
                  <a:gd name="T28" fmla="*/ 211 w 725"/>
                  <a:gd name="T29" fmla="*/ 128 h 600"/>
                  <a:gd name="T30" fmla="*/ 177 w 725"/>
                  <a:gd name="T31" fmla="*/ 152 h 600"/>
                  <a:gd name="T32" fmla="*/ 143 w 725"/>
                  <a:gd name="T33" fmla="*/ 184 h 600"/>
                  <a:gd name="T34" fmla="*/ 143 w 725"/>
                  <a:gd name="T35" fmla="*/ 248 h 600"/>
                  <a:gd name="T36" fmla="*/ 135 w 725"/>
                  <a:gd name="T37" fmla="*/ 272 h 600"/>
                  <a:gd name="T38" fmla="*/ 76 w 725"/>
                  <a:gd name="T39" fmla="*/ 296 h 600"/>
                  <a:gd name="T40" fmla="*/ 68 w 725"/>
                  <a:gd name="T41" fmla="*/ 328 h 600"/>
                  <a:gd name="T42" fmla="*/ 0 w 725"/>
                  <a:gd name="T43" fmla="*/ 344 h 600"/>
                  <a:gd name="T44" fmla="*/ 59 w 725"/>
                  <a:gd name="T45" fmla="*/ 464 h 600"/>
                  <a:gd name="T46" fmla="*/ 17 w 725"/>
                  <a:gd name="T47" fmla="*/ 536 h 600"/>
                  <a:gd name="T48" fmla="*/ 59 w 725"/>
                  <a:gd name="T49" fmla="*/ 600 h 600"/>
                  <a:gd name="T50" fmla="*/ 93 w 725"/>
                  <a:gd name="T51" fmla="*/ 600 h 600"/>
                  <a:gd name="T52" fmla="*/ 152 w 725"/>
                  <a:gd name="T53" fmla="*/ 552 h 600"/>
                  <a:gd name="T54" fmla="*/ 303 w 725"/>
                  <a:gd name="T55" fmla="*/ 536 h 600"/>
                  <a:gd name="T56" fmla="*/ 396 w 725"/>
                  <a:gd name="T57" fmla="*/ 552 h 600"/>
                  <a:gd name="T58" fmla="*/ 455 w 725"/>
                  <a:gd name="T59" fmla="*/ 528 h 600"/>
                  <a:gd name="T60" fmla="*/ 514 w 725"/>
                  <a:gd name="T61" fmla="*/ 512 h 600"/>
                  <a:gd name="T62" fmla="*/ 582 w 725"/>
                  <a:gd name="T63" fmla="*/ 504 h 600"/>
                  <a:gd name="T64" fmla="*/ 624 w 725"/>
                  <a:gd name="T65" fmla="*/ 488 h 600"/>
                  <a:gd name="T66" fmla="*/ 700 w 725"/>
                  <a:gd name="T67" fmla="*/ 400 h 600"/>
                  <a:gd name="T68" fmla="*/ 657 w 725"/>
                  <a:gd name="T69" fmla="*/ 344 h 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5"/>
                  <a:gd name="T106" fmla="*/ 0 h 600"/>
                  <a:gd name="T107" fmla="*/ 725 w 725"/>
                  <a:gd name="T108" fmla="*/ 600 h 6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95"/>
              <p:cNvSpPr>
                <a:spLocks/>
              </p:cNvSpPr>
              <p:nvPr/>
            </p:nvSpPr>
            <p:spPr bwMode="auto">
              <a:xfrm>
                <a:off x="4569" y="1592"/>
                <a:ext cx="531" cy="280"/>
              </a:xfrm>
              <a:custGeom>
                <a:avLst/>
                <a:gdLst>
                  <a:gd name="T0" fmla="*/ 472 w 531"/>
                  <a:gd name="T1" fmla="*/ 80 h 280"/>
                  <a:gd name="T2" fmla="*/ 464 w 531"/>
                  <a:gd name="T3" fmla="*/ 40 h 280"/>
                  <a:gd name="T4" fmla="*/ 413 w 531"/>
                  <a:gd name="T5" fmla="*/ 32 h 280"/>
                  <a:gd name="T6" fmla="*/ 371 w 531"/>
                  <a:gd name="T7" fmla="*/ 40 h 280"/>
                  <a:gd name="T8" fmla="*/ 304 w 531"/>
                  <a:gd name="T9" fmla="*/ 0 h 280"/>
                  <a:gd name="T10" fmla="*/ 262 w 531"/>
                  <a:gd name="T11" fmla="*/ 0 h 280"/>
                  <a:gd name="T12" fmla="*/ 211 w 531"/>
                  <a:gd name="T13" fmla="*/ 32 h 280"/>
                  <a:gd name="T14" fmla="*/ 211 w 531"/>
                  <a:gd name="T15" fmla="*/ 40 h 280"/>
                  <a:gd name="T16" fmla="*/ 219 w 531"/>
                  <a:gd name="T17" fmla="*/ 72 h 280"/>
                  <a:gd name="T18" fmla="*/ 219 w 531"/>
                  <a:gd name="T19" fmla="*/ 104 h 280"/>
                  <a:gd name="T20" fmla="*/ 211 w 531"/>
                  <a:gd name="T21" fmla="*/ 128 h 280"/>
                  <a:gd name="T22" fmla="*/ 194 w 531"/>
                  <a:gd name="T23" fmla="*/ 128 h 280"/>
                  <a:gd name="T24" fmla="*/ 160 w 531"/>
                  <a:gd name="T25" fmla="*/ 128 h 280"/>
                  <a:gd name="T26" fmla="*/ 110 w 531"/>
                  <a:gd name="T27" fmla="*/ 80 h 280"/>
                  <a:gd name="T28" fmla="*/ 76 w 531"/>
                  <a:gd name="T29" fmla="*/ 64 h 280"/>
                  <a:gd name="T30" fmla="*/ 43 w 531"/>
                  <a:gd name="T31" fmla="*/ 88 h 280"/>
                  <a:gd name="T32" fmla="*/ 17 w 531"/>
                  <a:gd name="T33" fmla="*/ 160 h 280"/>
                  <a:gd name="T34" fmla="*/ 0 w 531"/>
                  <a:gd name="T35" fmla="*/ 192 h 280"/>
                  <a:gd name="T36" fmla="*/ 0 w 531"/>
                  <a:gd name="T37" fmla="*/ 224 h 280"/>
                  <a:gd name="T38" fmla="*/ 9 w 531"/>
                  <a:gd name="T39" fmla="*/ 280 h 280"/>
                  <a:gd name="T40" fmla="*/ 34 w 531"/>
                  <a:gd name="T41" fmla="*/ 256 h 280"/>
                  <a:gd name="T42" fmla="*/ 93 w 531"/>
                  <a:gd name="T43" fmla="*/ 224 h 280"/>
                  <a:gd name="T44" fmla="*/ 152 w 531"/>
                  <a:gd name="T45" fmla="*/ 224 h 280"/>
                  <a:gd name="T46" fmla="*/ 194 w 531"/>
                  <a:gd name="T47" fmla="*/ 216 h 280"/>
                  <a:gd name="T48" fmla="*/ 236 w 531"/>
                  <a:gd name="T49" fmla="*/ 224 h 280"/>
                  <a:gd name="T50" fmla="*/ 287 w 531"/>
                  <a:gd name="T51" fmla="*/ 192 h 280"/>
                  <a:gd name="T52" fmla="*/ 295 w 531"/>
                  <a:gd name="T53" fmla="*/ 208 h 280"/>
                  <a:gd name="T54" fmla="*/ 346 w 531"/>
                  <a:gd name="T55" fmla="*/ 216 h 280"/>
                  <a:gd name="T56" fmla="*/ 380 w 531"/>
                  <a:gd name="T57" fmla="*/ 232 h 280"/>
                  <a:gd name="T58" fmla="*/ 405 w 531"/>
                  <a:gd name="T59" fmla="*/ 248 h 280"/>
                  <a:gd name="T60" fmla="*/ 430 w 531"/>
                  <a:gd name="T61" fmla="*/ 248 h 280"/>
                  <a:gd name="T62" fmla="*/ 455 w 531"/>
                  <a:gd name="T63" fmla="*/ 232 h 280"/>
                  <a:gd name="T64" fmla="*/ 498 w 531"/>
                  <a:gd name="T65" fmla="*/ 232 h 280"/>
                  <a:gd name="T66" fmla="*/ 531 w 531"/>
                  <a:gd name="T67" fmla="*/ 176 h 280"/>
                  <a:gd name="T68" fmla="*/ 506 w 531"/>
                  <a:gd name="T69" fmla="*/ 112 h 280"/>
                  <a:gd name="T70" fmla="*/ 472 w 531"/>
                  <a:gd name="T71" fmla="*/ 80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1"/>
                  <a:gd name="T109" fmla="*/ 0 h 280"/>
                  <a:gd name="T110" fmla="*/ 531 w 531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96"/>
              <p:cNvSpPr>
                <a:spLocks/>
              </p:cNvSpPr>
              <p:nvPr/>
            </p:nvSpPr>
            <p:spPr bwMode="auto">
              <a:xfrm>
                <a:off x="4679" y="1392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248"/>
                  <a:gd name="T74" fmla="*/ 337 w 337"/>
                  <a:gd name="T75" fmla="*/ 248 h 2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97"/>
              <p:cNvSpPr>
                <a:spLocks/>
              </p:cNvSpPr>
              <p:nvPr/>
            </p:nvSpPr>
            <p:spPr bwMode="auto">
              <a:xfrm>
                <a:off x="4687" y="-8"/>
                <a:ext cx="1121" cy="2200"/>
              </a:xfrm>
              <a:custGeom>
                <a:avLst/>
                <a:gdLst>
                  <a:gd name="T0" fmla="*/ 995 w 1121"/>
                  <a:gd name="T1" fmla="*/ 64 h 2200"/>
                  <a:gd name="T2" fmla="*/ 1003 w 1121"/>
                  <a:gd name="T3" fmla="*/ 160 h 2200"/>
                  <a:gd name="T4" fmla="*/ 919 w 1121"/>
                  <a:gd name="T5" fmla="*/ 168 h 2200"/>
                  <a:gd name="T6" fmla="*/ 877 w 1121"/>
                  <a:gd name="T7" fmla="*/ 168 h 2200"/>
                  <a:gd name="T8" fmla="*/ 893 w 1121"/>
                  <a:gd name="T9" fmla="*/ 88 h 2200"/>
                  <a:gd name="T10" fmla="*/ 851 w 1121"/>
                  <a:gd name="T11" fmla="*/ 16 h 2200"/>
                  <a:gd name="T12" fmla="*/ 700 w 1121"/>
                  <a:gd name="T13" fmla="*/ 48 h 2200"/>
                  <a:gd name="T14" fmla="*/ 809 w 1121"/>
                  <a:gd name="T15" fmla="*/ 176 h 2200"/>
                  <a:gd name="T16" fmla="*/ 877 w 1121"/>
                  <a:gd name="T17" fmla="*/ 224 h 2200"/>
                  <a:gd name="T18" fmla="*/ 851 w 1121"/>
                  <a:gd name="T19" fmla="*/ 304 h 2200"/>
                  <a:gd name="T20" fmla="*/ 784 w 1121"/>
                  <a:gd name="T21" fmla="*/ 328 h 2200"/>
                  <a:gd name="T22" fmla="*/ 725 w 1121"/>
                  <a:gd name="T23" fmla="*/ 448 h 2200"/>
                  <a:gd name="T24" fmla="*/ 818 w 1121"/>
                  <a:gd name="T25" fmla="*/ 560 h 2200"/>
                  <a:gd name="T26" fmla="*/ 599 w 1121"/>
                  <a:gd name="T27" fmla="*/ 568 h 2200"/>
                  <a:gd name="T28" fmla="*/ 607 w 1121"/>
                  <a:gd name="T29" fmla="*/ 640 h 2200"/>
                  <a:gd name="T30" fmla="*/ 700 w 1121"/>
                  <a:gd name="T31" fmla="*/ 664 h 2200"/>
                  <a:gd name="T32" fmla="*/ 674 w 1121"/>
                  <a:gd name="T33" fmla="*/ 712 h 2200"/>
                  <a:gd name="T34" fmla="*/ 548 w 1121"/>
                  <a:gd name="T35" fmla="*/ 688 h 2200"/>
                  <a:gd name="T36" fmla="*/ 447 w 1121"/>
                  <a:gd name="T37" fmla="*/ 592 h 2200"/>
                  <a:gd name="T38" fmla="*/ 430 w 1121"/>
                  <a:gd name="T39" fmla="*/ 512 h 2200"/>
                  <a:gd name="T40" fmla="*/ 253 w 1121"/>
                  <a:gd name="T41" fmla="*/ 424 h 2200"/>
                  <a:gd name="T42" fmla="*/ 396 w 1121"/>
                  <a:gd name="T43" fmla="*/ 440 h 2200"/>
                  <a:gd name="T44" fmla="*/ 658 w 1121"/>
                  <a:gd name="T45" fmla="*/ 416 h 2200"/>
                  <a:gd name="T46" fmla="*/ 717 w 1121"/>
                  <a:gd name="T47" fmla="*/ 288 h 2200"/>
                  <a:gd name="T48" fmla="*/ 599 w 1121"/>
                  <a:gd name="T49" fmla="*/ 192 h 2200"/>
                  <a:gd name="T50" fmla="*/ 304 w 1121"/>
                  <a:gd name="T51" fmla="*/ 128 h 2200"/>
                  <a:gd name="T52" fmla="*/ 186 w 1121"/>
                  <a:gd name="T53" fmla="*/ 96 h 2200"/>
                  <a:gd name="T54" fmla="*/ 110 w 1121"/>
                  <a:gd name="T55" fmla="*/ 112 h 2200"/>
                  <a:gd name="T56" fmla="*/ 42 w 1121"/>
                  <a:gd name="T57" fmla="*/ 176 h 2200"/>
                  <a:gd name="T58" fmla="*/ 26 w 1121"/>
                  <a:gd name="T59" fmla="*/ 336 h 2200"/>
                  <a:gd name="T60" fmla="*/ 93 w 1121"/>
                  <a:gd name="T61" fmla="*/ 448 h 2200"/>
                  <a:gd name="T62" fmla="*/ 169 w 1121"/>
                  <a:gd name="T63" fmla="*/ 656 h 2200"/>
                  <a:gd name="T64" fmla="*/ 287 w 1121"/>
                  <a:gd name="T65" fmla="*/ 808 h 2200"/>
                  <a:gd name="T66" fmla="*/ 388 w 1121"/>
                  <a:gd name="T67" fmla="*/ 944 h 2200"/>
                  <a:gd name="T68" fmla="*/ 287 w 1121"/>
                  <a:gd name="T69" fmla="*/ 1152 h 2200"/>
                  <a:gd name="T70" fmla="*/ 304 w 1121"/>
                  <a:gd name="T71" fmla="*/ 1264 h 2200"/>
                  <a:gd name="T72" fmla="*/ 396 w 1121"/>
                  <a:gd name="T73" fmla="*/ 1296 h 2200"/>
                  <a:gd name="T74" fmla="*/ 346 w 1121"/>
                  <a:gd name="T75" fmla="*/ 1312 h 2200"/>
                  <a:gd name="T76" fmla="*/ 287 w 1121"/>
                  <a:gd name="T77" fmla="*/ 1368 h 2200"/>
                  <a:gd name="T78" fmla="*/ 287 w 1121"/>
                  <a:gd name="T79" fmla="*/ 1408 h 2200"/>
                  <a:gd name="T80" fmla="*/ 329 w 1121"/>
                  <a:gd name="T81" fmla="*/ 1568 h 2200"/>
                  <a:gd name="T82" fmla="*/ 354 w 1121"/>
                  <a:gd name="T83" fmla="*/ 1680 h 2200"/>
                  <a:gd name="T84" fmla="*/ 413 w 1121"/>
                  <a:gd name="T85" fmla="*/ 1768 h 2200"/>
                  <a:gd name="T86" fmla="*/ 481 w 1121"/>
                  <a:gd name="T87" fmla="*/ 1776 h 2200"/>
                  <a:gd name="T88" fmla="*/ 573 w 1121"/>
                  <a:gd name="T89" fmla="*/ 1776 h 2200"/>
                  <a:gd name="T90" fmla="*/ 649 w 1121"/>
                  <a:gd name="T91" fmla="*/ 1840 h 2200"/>
                  <a:gd name="T92" fmla="*/ 683 w 1121"/>
                  <a:gd name="T93" fmla="*/ 1904 h 2200"/>
                  <a:gd name="T94" fmla="*/ 767 w 1121"/>
                  <a:gd name="T95" fmla="*/ 1960 h 2200"/>
                  <a:gd name="T96" fmla="*/ 843 w 1121"/>
                  <a:gd name="T97" fmla="*/ 2024 h 2200"/>
                  <a:gd name="T98" fmla="*/ 767 w 1121"/>
                  <a:gd name="T99" fmla="*/ 2072 h 2200"/>
                  <a:gd name="T100" fmla="*/ 809 w 1121"/>
                  <a:gd name="T101" fmla="*/ 2136 h 2200"/>
                  <a:gd name="T102" fmla="*/ 877 w 1121"/>
                  <a:gd name="T103" fmla="*/ 2128 h 2200"/>
                  <a:gd name="T104" fmla="*/ 1011 w 1121"/>
                  <a:gd name="T105" fmla="*/ 2112 h 2200"/>
                  <a:gd name="T106" fmla="*/ 1054 w 1121"/>
                  <a:gd name="T107" fmla="*/ 2192 h 2200"/>
                  <a:gd name="T108" fmla="*/ 1113 w 1121"/>
                  <a:gd name="T109" fmla="*/ 1360 h 2200"/>
                  <a:gd name="T110" fmla="*/ 1014 w 1121"/>
                  <a:gd name="T111" fmla="*/ 13 h 22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1"/>
                  <a:gd name="T169" fmla="*/ 0 h 2200"/>
                  <a:gd name="T170" fmla="*/ 1121 w 1121"/>
                  <a:gd name="T171" fmla="*/ 2200 h 22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1" h="2200">
                    <a:moveTo>
                      <a:pt x="1014" y="13"/>
                    </a:moveTo>
                    <a:lnTo>
                      <a:pt x="1011" y="6"/>
                    </a:lnTo>
                    <a:lnTo>
                      <a:pt x="995" y="64"/>
                    </a:lnTo>
                    <a:lnTo>
                      <a:pt x="1011" y="112"/>
                    </a:lnTo>
                    <a:lnTo>
                      <a:pt x="1011" y="136"/>
                    </a:lnTo>
                    <a:lnTo>
                      <a:pt x="1003" y="160"/>
                    </a:lnTo>
                    <a:lnTo>
                      <a:pt x="961" y="184"/>
                    </a:lnTo>
                    <a:lnTo>
                      <a:pt x="936" y="184"/>
                    </a:lnTo>
                    <a:lnTo>
                      <a:pt x="919" y="168"/>
                    </a:lnTo>
                    <a:lnTo>
                      <a:pt x="902" y="160"/>
                    </a:lnTo>
                    <a:lnTo>
                      <a:pt x="893" y="168"/>
                    </a:lnTo>
                    <a:lnTo>
                      <a:pt x="877" y="168"/>
                    </a:lnTo>
                    <a:lnTo>
                      <a:pt x="877" y="144"/>
                    </a:lnTo>
                    <a:lnTo>
                      <a:pt x="877" y="112"/>
                    </a:lnTo>
                    <a:lnTo>
                      <a:pt x="893" y="88"/>
                    </a:lnTo>
                    <a:lnTo>
                      <a:pt x="902" y="64"/>
                    </a:lnTo>
                    <a:lnTo>
                      <a:pt x="893" y="48"/>
                    </a:lnTo>
                    <a:lnTo>
                      <a:pt x="851" y="16"/>
                    </a:lnTo>
                    <a:lnTo>
                      <a:pt x="801" y="24"/>
                    </a:lnTo>
                    <a:lnTo>
                      <a:pt x="750" y="40"/>
                    </a:lnTo>
                    <a:lnTo>
                      <a:pt x="700" y="48"/>
                    </a:lnTo>
                    <a:lnTo>
                      <a:pt x="742" y="64"/>
                    </a:lnTo>
                    <a:lnTo>
                      <a:pt x="784" y="88"/>
                    </a:lnTo>
                    <a:lnTo>
                      <a:pt x="809" y="176"/>
                    </a:lnTo>
                    <a:lnTo>
                      <a:pt x="818" y="200"/>
                    </a:lnTo>
                    <a:lnTo>
                      <a:pt x="843" y="200"/>
                    </a:lnTo>
                    <a:lnTo>
                      <a:pt x="877" y="224"/>
                    </a:lnTo>
                    <a:lnTo>
                      <a:pt x="902" y="264"/>
                    </a:lnTo>
                    <a:lnTo>
                      <a:pt x="910" y="312"/>
                    </a:lnTo>
                    <a:lnTo>
                      <a:pt x="851" y="304"/>
                    </a:lnTo>
                    <a:lnTo>
                      <a:pt x="801" y="312"/>
                    </a:lnTo>
                    <a:lnTo>
                      <a:pt x="784" y="320"/>
                    </a:lnTo>
                    <a:lnTo>
                      <a:pt x="784" y="328"/>
                    </a:lnTo>
                    <a:lnTo>
                      <a:pt x="776" y="360"/>
                    </a:lnTo>
                    <a:lnTo>
                      <a:pt x="750" y="400"/>
                    </a:lnTo>
                    <a:lnTo>
                      <a:pt x="725" y="448"/>
                    </a:lnTo>
                    <a:lnTo>
                      <a:pt x="717" y="480"/>
                    </a:lnTo>
                    <a:lnTo>
                      <a:pt x="733" y="496"/>
                    </a:lnTo>
                    <a:lnTo>
                      <a:pt x="818" y="560"/>
                    </a:lnTo>
                    <a:lnTo>
                      <a:pt x="750" y="584"/>
                    </a:lnTo>
                    <a:lnTo>
                      <a:pt x="666" y="584"/>
                    </a:lnTo>
                    <a:lnTo>
                      <a:pt x="599" y="568"/>
                    </a:lnTo>
                    <a:lnTo>
                      <a:pt x="582" y="584"/>
                    </a:lnTo>
                    <a:lnTo>
                      <a:pt x="573" y="608"/>
                    </a:lnTo>
                    <a:lnTo>
                      <a:pt x="607" y="640"/>
                    </a:lnTo>
                    <a:lnTo>
                      <a:pt x="658" y="648"/>
                    </a:lnTo>
                    <a:lnTo>
                      <a:pt x="683" y="648"/>
                    </a:lnTo>
                    <a:lnTo>
                      <a:pt x="700" y="664"/>
                    </a:lnTo>
                    <a:lnTo>
                      <a:pt x="700" y="680"/>
                    </a:lnTo>
                    <a:lnTo>
                      <a:pt x="683" y="704"/>
                    </a:lnTo>
                    <a:lnTo>
                      <a:pt x="674" y="712"/>
                    </a:lnTo>
                    <a:lnTo>
                      <a:pt x="649" y="712"/>
                    </a:lnTo>
                    <a:lnTo>
                      <a:pt x="599" y="696"/>
                    </a:lnTo>
                    <a:lnTo>
                      <a:pt x="548" y="688"/>
                    </a:lnTo>
                    <a:lnTo>
                      <a:pt x="523" y="680"/>
                    </a:lnTo>
                    <a:lnTo>
                      <a:pt x="506" y="664"/>
                    </a:lnTo>
                    <a:lnTo>
                      <a:pt x="447" y="592"/>
                    </a:lnTo>
                    <a:lnTo>
                      <a:pt x="438" y="552"/>
                    </a:lnTo>
                    <a:lnTo>
                      <a:pt x="438" y="536"/>
                    </a:lnTo>
                    <a:lnTo>
                      <a:pt x="430" y="512"/>
                    </a:lnTo>
                    <a:lnTo>
                      <a:pt x="380" y="496"/>
                    </a:lnTo>
                    <a:lnTo>
                      <a:pt x="337" y="480"/>
                    </a:lnTo>
                    <a:lnTo>
                      <a:pt x="253" y="424"/>
                    </a:lnTo>
                    <a:lnTo>
                      <a:pt x="287" y="424"/>
                    </a:lnTo>
                    <a:lnTo>
                      <a:pt x="321" y="440"/>
                    </a:lnTo>
                    <a:lnTo>
                      <a:pt x="396" y="440"/>
                    </a:lnTo>
                    <a:lnTo>
                      <a:pt x="565" y="448"/>
                    </a:lnTo>
                    <a:lnTo>
                      <a:pt x="624" y="432"/>
                    </a:lnTo>
                    <a:lnTo>
                      <a:pt x="658" y="416"/>
                    </a:lnTo>
                    <a:lnTo>
                      <a:pt x="683" y="384"/>
                    </a:lnTo>
                    <a:lnTo>
                      <a:pt x="708" y="320"/>
                    </a:lnTo>
                    <a:lnTo>
                      <a:pt x="717" y="288"/>
                    </a:lnTo>
                    <a:lnTo>
                      <a:pt x="708" y="256"/>
                    </a:lnTo>
                    <a:lnTo>
                      <a:pt x="666" y="208"/>
                    </a:lnTo>
                    <a:lnTo>
                      <a:pt x="599" y="192"/>
                    </a:lnTo>
                    <a:lnTo>
                      <a:pt x="447" y="152"/>
                    </a:lnTo>
                    <a:lnTo>
                      <a:pt x="371" y="128"/>
                    </a:lnTo>
                    <a:lnTo>
                      <a:pt x="304" y="128"/>
                    </a:lnTo>
                    <a:lnTo>
                      <a:pt x="152" y="128"/>
                    </a:lnTo>
                    <a:lnTo>
                      <a:pt x="177" y="104"/>
                    </a:lnTo>
                    <a:lnTo>
                      <a:pt x="186" y="96"/>
                    </a:lnTo>
                    <a:lnTo>
                      <a:pt x="169" y="88"/>
                    </a:lnTo>
                    <a:lnTo>
                      <a:pt x="127" y="80"/>
                    </a:lnTo>
                    <a:lnTo>
                      <a:pt x="110" y="112"/>
                    </a:lnTo>
                    <a:lnTo>
                      <a:pt x="76" y="120"/>
                    </a:lnTo>
                    <a:lnTo>
                      <a:pt x="76" y="144"/>
                    </a:lnTo>
                    <a:lnTo>
                      <a:pt x="42" y="176"/>
                    </a:lnTo>
                    <a:lnTo>
                      <a:pt x="9" y="224"/>
                    </a:lnTo>
                    <a:lnTo>
                      <a:pt x="0" y="272"/>
                    </a:lnTo>
                    <a:lnTo>
                      <a:pt x="26" y="336"/>
                    </a:lnTo>
                    <a:lnTo>
                      <a:pt x="68" y="352"/>
                    </a:lnTo>
                    <a:lnTo>
                      <a:pt x="110" y="392"/>
                    </a:lnTo>
                    <a:lnTo>
                      <a:pt x="93" y="448"/>
                    </a:lnTo>
                    <a:lnTo>
                      <a:pt x="144" y="544"/>
                    </a:lnTo>
                    <a:lnTo>
                      <a:pt x="211" y="608"/>
                    </a:lnTo>
                    <a:lnTo>
                      <a:pt x="169" y="656"/>
                    </a:lnTo>
                    <a:lnTo>
                      <a:pt x="177" y="712"/>
                    </a:lnTo>
                    <a:lnTo>
                      <a:pt x="245" y="752"/>
                    </a:lnTo>
                    <a:lnTo>
                      <a:pt x="287" y="808"/>
                    </a:lnTo>
                    <a:lnTo>
                      <a:pt x="270" y="856"/>
                    </a:lnTo>
                    <a:lnTo>
                      <a:pt x="337" y="896"/>
                    </a:lnTo>
                    <a:lnTo>
                      <a:pt x="388" y="944"/>
                    </a:lnTo>
                    <a:lnTo>
                      <a:pt x="380" y="1008"/>
                    </a:lnTo>
                    <a:lnTo>
                      <a:pt x="337" y="1080"/>
                    </a:lnTo>
                    <a:lnTo>
                      <a:pt x="287" y="1152"/>
                    </a:lnTo>
                    <a:lnTo>
                      <a:pt x="262" y="1248"/>
                    </a:lnTo>
                    <a:lnTo>
                      <a:pt x="278" y="1232"/>
                    </a:lnTo>
                    <a:lnTo>
                      <a:pt x="304" y="1264"/>
                    </a:lnTo>
                    <a:lnTo>
                      <a:pt x="346" y="1280"/>
                    </a:lnTo>
                    <a:lnTo>
                      <a:pt x="396" y="1288"/>
                    </a:lnTo>
                    <a:lnTo>
                      <a:pt x="396" y="1296"/>
                    </a:lnTo>
                    <a:lnTo>
                      <a:pt x="388" y="1304"/>
                    </a:lnTo>
                    <a:lnTo>
                      <a:pt x="363" y="1312"/>
                    </a:lnTo>
                    <a:lnTo>
                      <a:pt x="346" y="1312"/>
                    </a:lnTo>
                    <a:lnTo>
                      <a:pt x="337" y="1336"/>
                    </a:lnTo>
                    <a:lnTo>
                      <a:pt x="287" y="1344"/>
                    </a:lnTo>
                    <a:lnTo>
                      <a:pt x="287" y="1368"/>
                    </a:lnTo>
                    <a:lnTo>
                      <a:pt x="287" y="1392"/>
                    </a:lnTo>
                    <a:lnTo>
                      <a:pt x="278" y="1392"/>
                    </a:lnTo>
                    <a:lnTo>
                      <a:pt x="287" y="1408"/>
                    </a:lnTo>
                    <a:lnTo>
                      <a:pt x="287" y="1456"/>
                    </a:lnTo>
                    <a:lnTo>
                      <a:pt x="287" y="1520"/>
                    </a:lnTo>
                    <a:lnTo>
                      <a:pt x="329" y="1568"/>
                    </a:lnTo>
                    <a:lnTo>
                      <a:pt x="312" y="1632"/>
                    </a:lnTo>
                    <a:lnTo>
                      <a:pt x="346" y="1640"/>
                    </a:lnTo>
                    <a:lnTo>
                      <a:pt x="354" y="1680"/>
                    </a:lnTo>
                    <a:lnTo>
                      <a:pt x="388" y="1712"/>
                    </a:lnTo>
                    <a:lnTo>
                      <a:pt x="413" y="1776"/>
                    </a:lnTo>
                    <a:lnTo>
                      <a:pt x="413" y="1768"/>
                    </a:lnTo>
                    <a:lnTo>
                      <a:pt x="438" y="1768"/>
                    </a:lnTo>
                    <a:lnTo>
                      <a:pt x="464" y="1784"/>
                    </a:lnTo>
                    <a:lnTo>
                      <a:pt x="481" y="1776"/>
                    </a:lnTo>
                    <a:lnTo>
                      <a:pt x="514" y="1784"/>
                    </a:lnTo>
                    <a:lnTo>
                      <a:pt x="531" y="1800"/>
                    </a:lnTo>
                    <a:lnTo>
                      <a:pt x="573" y="1776"/>
                    </a:lnTo>
                    <a:lnTo>
                      <a:pt x="607" y="1784"/>
                    </a:lnTo>
                    <a:lnTo>
                      <a:pt x="641" y="1808"/>
                    </a:lnTo>
                    <a:lnTo>
                      <a:pt x="649" y="1840"/>
                    </a:lnTo>
                    <a:lnTo>
                      <a:pt x="649" y="1872"/>
                    </a:lnTo>
                    <a:lnTo>
                      <a:pt x="683" y="1888"/>
                    </a:lnTo>
                    <a:lnTo>
                      <a:pt x="683" y="1904"/>
                    </a:lnTo>
                    <a:lnTo>
                      <a:pt x="717" y="1928"/>
                    </a:lnTo>
                    <a:lnTo>
                      <a:pt x="759" y="1936"/>
                    </a:lnTo>
                    <a:lnTo>
                      <a:pt x="767" y="1960"/>
                    </a:lnTo>
                    <a:lnTo>
                      <a:pt x="835" y="1976"/>
                    </a:lnTo>
                    <a:lnTo>
                      <a:pt x="860" y="2000"/>
                    </a:lnTo>
                    <a:lnTo>
                      <a:pt x="843" y="2024"/>
                    </a:lnTo>
                    <a:lnTo>
                      <a:pt x="826" y="2040"/>
                    </a:lnTo>
                    <a:lnTo>
                      <a:pt x="776" y="2048"/>
                    </a:lnTo>
                    <a:lnTo>
                      <a:pt x="767" y="2072"/>
                    </a:lnTo>
                    <a:lnTo>
                      <a:pt x="792" y="2088"/>
                    </a:lnTo>
                    <a:lnTo>
                      <a:pt x="792" y="2112"/>
                    </a:lnTo>
                    <a:lnTo>
                      <a:pt x="809" y="2136"/>
                    </a:lnTo>
                    <a:lnTo>
                      <a:pt x="835" y="2168"/>
                    </a:lnTo>
                    <a:lnTo>
                      <a:pt x="868" y="2168"/>
                    </a:lnTo>
                    <a:lnTo>
                      <a:pt x="877" y="2128"/>
                    </a:lnTo>
                    <a:lnTo>
                      <a:pt x="910" y="2128"/>
                    </a:lnTo>
                    <a:lnTo>
                      <a:pt x="969" y="2096"/>
                    </a:lnTo>
                    <a:lnTo>
                      <a:pt x="1011" y="2112"/>
                    </a:lnTo>
                    <a:lnTo>
                      <a:pt x="1054" y="2136"/>
                    </a:lnTo>
                    <a:lnTo>
                      <a:pt x="1037" y="2152"/>
                    </a:lnTo>
                    <a:lnTo>
                      <a:pt x="1054" y="2192"/>
                    </a:lnTo>
                    <a:lnTo>
                      <a:pt x="1079" y="2200"/>
                    </a:lnTo>
                    <a:lnTo>
                      <a:pt x="1113" y="2200"/>
                    </a:lnTo>
                    <a:lnTo>
                      <a:pt x="1113" y="1360"/>
                    </a:lnTo>
                    <a:lnTo>
                      <a:pt x="1121" y="0"/>
                    </a:lnTo>
                    <a:lnTo>
                      <a:pt x="1116" y="8"/>
                    </a:lnTo>
                    <a:lnTo>
                      <a:pt x="1014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98"/>
              <p:cNvSpPr>
                <a:spLocks/>
              </p:cNvSpPr>
              <p:nvPr/>
            </p:nvSpPr>
            <p:spPr bwMode="auto">
              <a:xfrm>
                <a:off x="4679" y="1384"/>
                <a:ext cx="337" cy="248"/>
              </a:xfrm>
              <a:custGeom>
                <a:avLst/>
                <a:gdLst>
                  <a:gd name="T0" fmla="*/ 295 w 337"/>
                  <a:gd name="T1" fmla="*/ 128 h 248"/>
                  <a:gd name="T2" fmla="*/ 295 w 337"/>
                  <a:gd name="T3" fmla="*/ 64 h 248"/>
                  <a:gd name="T4" fmla="*/ 295 w 337"/>
                  <a:gd name="T5" fmla="*/ 16 h 248"/>
                  <a:gd name="T6" fmla="*/ 286 w 337"/>
                  <a:gd name="T7" fmla="*/ 0 h 248"/>
                  <a:gd name="T8" fmla="*/ 236 w 337"/>
                  <a:gd name="T9" fmla="*/ 8 h 248"/>
                  <a:gd name="T10" fmla="*/ 126 w 337"/>
                  <a:gd name="T11" fmla="*/ 16 h 248"/>
                  <a:gd name="T12" fmla="*/ 67 w 337"/>
                  <a:gd name="T13" fmla="*/ 40 h 248"/>
                  <a:gd name="T14" fmla="*/ 25 w 337"/>
                  <a:gd name="T15" fmla="*/ 64 h 248"/>
                  <a:gd name="T16" fmla="*/ 8 w 337"/>
                  <a:gd name="T17" fmla="*/ 88 h 248"/>
                  <a:gd name="T18" fmla="*/ 0 w 337"/>
                  <a:gd name="T19" fmla="*/ 112 h 248"/>
                  <a:gd name="T20" fmla="*/ 25 w 337"/>
                  <a:gd name="T21" fmla="*/ 128 h 248"/>
                  <a:gd name="T22" fmla="*/ 17 w 337"/>
                  <a:gd name="T23" fmla="*/ 152 h 248"/>
                  <a:gd name="T24" fmla="*/ 25 w 337"/>
                  <a:gd name="T25" fmla="*/ 176 h 248"/>
                  <a:gd name="T26" fmla="*/ 42 w 337"/>
                  <a:gd name="T27" fmla="*/ 184 h 248"/>
                  <a:gd name="T28" fmla="*/ 67 w 337"/>
                  <a:gd name="T29" fmla="*/ 184 h 248"/>
                  <a:gd name="T30" fmla="*/ 93 w 337"/>
                  <a:gd name="T31" fmla="*/ 176 h 248"/>
                  <a:gd name="T32" fmla="*/ 101 w 337"/>
                  <a:gd name="T33" fmla="*/ 240 h 248"/>
                  <a:gd name="T34" fmla="*/ 152 w 337"/>
                  <a:gd name="T35" fmla="*/ 208 h 248"/>
                  <a:gd name="T36" fmla="*/ 194 w 337"/>
                  <a:gd name="T37" fmla="*/ 208 h 248"/>
                  <a:gd name="T38" fmla="*/ 261 w 337"/>
                  <a:gd name="T39" fmla="*/ 248 h 248"/>
                  <a:gd name="T40" fmla="*/ 303 w 337"/>
                  <a:gd name="T41" fmla="*/ 240 h 248"/>
                  <a:gd name="T42" fmla="*/ 320 w 337"/>
                  <a:gd name="T43" fmla="*/ 240 h 248"/>
                  <a:gd name="T44" fmla="*/ 337 w 337"/>
                  <a:gd name="T45" fmla="*/ 176 h 248"/>
                  <a:gd name="T46" fmla="*/ 295 w 337"/>
                  <a:gd name="T47" fmla="*/ 128 h 2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248"/>
                  <a:gd name="T74" fmla="*/ 337 w 337"/>
                  <a:gd name="T75" fmla="*/ 248 h 2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99"/>
              <p:cNvSpPr>
                <a:spLocks/>
              </p:cNvSpPr>
              <p:nvPr/>
            </p:nvSpPr>
            <p:spPr bwMode="auto">
              <a:xfrm>
                <a:off x="4687" y="2"/>
                <a:ext cx="1115" cy="2190"/>
              </a:xfrm>
              <a:custGeom>
                <a:avLst/>
                <a:gdLst>
                  <a:gd name="T0" fmla="*/ 1011 w 1115"/>
                  <a:gd name="T1" fmla="*/ 102 h 2190"/>
                  <a:gd name="T2" fmla="*/ 961 w 1115"/>
                  <a:gd name="T3" fmla="*/ 174 h 2190"/>
                  <a:gd name="T4" fmla="*/ 902 w 1115"/>
                  <a:gd name="T5" fmla="*/ 150 h 2190"/>
                  <a:gd name="T6" fmla="*/ 877 w 1115"/>
                  <a:gd name="T7" fmla="*/ 134 h 2190"/>
                  <a:gd name="T8" fmla="*/ 902 w 1115"/>
                  <a:gd name="T9" fmla="*/ 54 h 2190"/>
                  <a:gd name="T10" fmla="*/ 801 w 1115"/>
                  <a:gd name="T11" fmla="*/ 14 h 2190"/>
                  <a:gd name="T12" fmla="*/ 742 w 1115"/>
                  <a:gd name="T13" fmla="*/ 54 h 2190"/>
                  <a:gd name="T14" fmla="*/ 818 w 1115"/>
                  <a:gd name="T15" fmla="*/ 190 h 2190"/>
                  <a:gd name="T16" fmla="*/ 902 w 1115"/>
                  <a:gd name="T17" fmla="*/ 254 h 2190"/>
                  <a:gd name="T18" fmla="*/ 801 w 1115"/>
                  <a:gd name="T19" fmla="*/ 302 h 2190"/>
                  <a:gd name="T20" fmla="*/ 776 w 1115"/>
                  <a:gd name="T21" fmla="*/ 350 h 2190"/>
                  <a:gd name="T22" fmla="*/ 717 w 1115"/>
                  <a:gd name="T23" fmla="*/ 470 h 2190"/>
                  <a:gd name="T24" fmla="*/ 750 w 1115"/>
                  <a:gd name="T25" fmla="*/ 574 h 2190"/>
                  <a:gd name="T26" fmla="*/ 582 w 1115"/>
                  <a:gd name="T27" fmla="*/ 574 h 2190"/>
                  <a:gd name="T28" fmla="*/ 658 w 1115"/>
                  <a:gd name="T29" fmla="*/ 638 h 2190"/>
                  <a:gd name="T30" fmla="*/ 700 w 1115"/>
                  <a:gd name="T31" fmla="*/ 670 h 2190"/>
                  <a:gd name="T32" fmla="*/ 649 w 1115"/>
                  <a:gd name="T33" fmla="*/ 702 h 2190"/>
                  <a:gd name="T34" fmla="*/ 523 w 1115"/>
                  <a:gd name="T35" fmla="*/ 670 h 2190"/>
                  <a:gd name="T36" fmla="*/ 438 w 1115"/>
                  <a:gd name="T37" fmla="*/ 542 h 2190"/>
                  <a:gd name="T38" fmla="*/ 380 w 1115"/>
                  <a:gd name="T39" fmla="*/ 486 h 2190"/>
                  <a:gd name="T40" fmla="*/ 287 w 1115"/>
                  <a:gd name="T41" fmla="*/ 414 h 2190"/>
                  <a:gd name="T42" fmla="*/ 565 w 1115"/>
                  <a:gd name="T43" fmla="*/ 438 h 2190"/>
                  <a:gd name="T44" fmla="*/ 683 w 1115"/>
                  <a:gd name="T45" fmla="*/ 374 h 2190"/>
                  <a:gd name="T46" fmla="*/ 708 w 1115"/>
                  <a:gd name="T47" fmla="*/ 246 h 2190"/>
                  <a:gd name="T48" fmla="*/ 447 w 1115"/>
                  <a:gd name="T49" fmla="*/ 142 h 2190"/>
                  <a:gd name="T50" fmla="*/ 152 w 1115"/>
                  <a:gd name="T51" fmla="*/ 118 h 2190"/>
                  <a:gd name="T52" fmla="*/ 169 w 1115"/>
                  <a:gd name="T53" fmla="*/ 78 h 2190"/>
                  <a:gd name="T54" fmla="*/ 76 w 1115"/>
                  <a:gd name="T55" fmla="*/ 110 h 2190"/>
                  <a:gd name="T56" fmla="*/ 9 w 1115"/>
                  <a:gd name="T57" fmla="*/ 214 h 2190"/>
                  <a:gd name="T58" fmla="*/ 68 w 1115"/>
                  <a:gd name="T59" fmla="*/ 342 h 2190"/>
                  <a:gd name="T60" fmla="*/ 144 w 1115"/>
                  <a:gd name="T61" fmla="*/ 534 h 2190"/>
                  <a:gd name="T62" fmla="*/ 177 w 1115"/>
                  <a:gd name="T63" fmla="*/ 702 h 2190"/>
                  <a:gd name="T64" fmla="*/ 270 w 1115"/>
                  <a:gd name="T65" fmla="*/ 846 h 2190"/>
                  <a:gd name="T66" fmla="*/ 380 w 1115"/>
                  <a:gd name="T67" fmla="*/ 998 h 2190"/>
                  <a:gd name="T68" fmla="*/ 262 w 1115"/>
                  <a:gd name="T69" fmla="*/ 1238 h 2190"/>
                  <a:gd name="T70" fmla="*/ 346 w 1115"/>
                  <a:gd name="T71" fmla="*/ 1270 h 2190"/>
                  <a:gd name="T72" fmla="*/ 388 w 1115"/>
                  <a:gd name="T73" fmla="*/ 1294 h 2190"/>
                  <a:gd name="T74" fmla="*/ 337 w 1115"/>
                  <a:gd name="T75" fmla="*/ 1326 h 2190"/>
                  <a:gd name="T76" fmla="*/ 287 w 1115"/>
                  <a:gd name="T77" fmla="*/ 1382 h 2190"/>
                  <a:gd name="T78" fmla="*/ 287 w 1115"/>
                  <a:gd name="T79" fmla="*/ 1446 h 2190"/>
                  <a:gd name="T80" fmla="*/ 312 w 1115"/>
                  <a:gd name="T81" fmla="*/ 1622 h 2190"/>
                  <a:gd name="T82" fmla="*/ 388 w 1115"/>
                  <a:gd name="T83" fmla="*/ 1702 h 2190"/>
                  <a:gd name="T84" fmla="*/ 438 w 1115"/>
                  <a:gd name="T85" fmla="*/ 1758 h 2190"/>
                  <a:gd name="T86" fmla="*/ 514 w 1115"/>
                  <a:gd name="T87" fmla="*/ 1774 h 2190"/>
                  <a:gd name="T88" fmla="*/ 607 w 1115"/>
                  <a:gd name="T89" fmla="*/ 1774 h 2190"/>
                  <a:gd name="T90" fmla="*/ 649 w 1115"/>
                  <a:gd name="T91" fmla="*/ 1862 h 2190"/>
                  <a:gd name="T92" fmla="*/ 717 w 1115"/>
                  <a:gd name="T93" fmla="*/ 1918 h 2190"/>
                  <a:gd name="T94" fmla="*/ 835 w 1115"/>
                  <a:gd name="T95" fmla="*/ 1966 h 2190"/>
                  <a:gd name="T96" fmla="*/ 826 w 1115"/>
                  <a:gd name="T97" fmla="*/ 2030 h 2190"/>
                  <a:gd name="T98" fmla="*/ 792 w 1115"/>
                  <a:gd name="T99" fmla="*/ 2078 h 2190"/>
                  <a:gd name="T100" fmla="*/ 835 w 1115"/>
                  <a:gd name="T101" fmla="*/ 2158 h 2190"/>
                  <a:gd name="T102" fmla="*/ 877 w 1115"/>
                  <a:gd name="T103" fmla="*/ 2118 h 2190"/>
                  <a:gd name="T104" fmla="*/ 1011 w 1115"/>
                  <a:gd name="T105" fmla="*/ 2102 h 2190"/>
                  <a:gd name="T106" fmla="*/ 1054 w 1115"/>
                  <a:gd name="T107" fmla="*/ 2182 h 2190"/>
                  <a:gd name="T108" fmla="*/ 1115 w 1115"/>
                  <a:gd name="T109" fmla="*/ 0 h 21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15"/>
                  <a:gd name="T166" fmla="*/ 0 h 2190"/>
                  <a:gd name="T167" fmla="*/ 1115 w 1115"/>
                  <a:gd name="T168" fmla="*/ 2190 h 21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15" h="2190">
                    <a:moveTo>
                      <a:pt x="1011" y="0"/>
                    </a:moveTo>
                    <a:lnTo>
                      <a:pt x="995" y="54"/>
                    </a:lnTo>
                    <a:lnTo>
                      <a:pt x="1011" y="102"/>
                    </a:lnTo>
                    <a:lnTo>
                      <a:pt x="1011" y="126"/>
                    </a:lnTo>
                    <a:lnTo>
                      <a:pt x="1003" y="150"/>
                    </a:lnTo>
                    <a:lnTo>
                      <a:pt x="961" y="174"/>
                    </a:lnTo>
                    <a:lnTo>
                      <a:pt x="936" y="174"/>
                    </a:lnTo>
                    <a:lnTo>
                      <a:pt x="919" y="158"/>
                    </a:lnTo>
                    <a:lnTo>
                      <a:pt x="902" y="150"/>
                    </a:lnTo>
                    <a:lnTo>
                      <a:pt x="893" y="158"/>
                    </a:lnTo>
                    <a:lnTo>
                      <a:pt x="877" y="158"/>
                    </a:lnTo>
                    <a:lnTo>
                      <a:pt x="877" y="134"/>
                    </a:lnTo>
                    <a:lnTo>
                      <a:pt x="877" y="102"/>
                    </a:lnTo>
                    <a:lnTo>
                      <a:pt x="893" y="78"/>
                    </a:lnTo>
                    <a:lnTo>
                      <a:pt x="902" y="54"/>
                    </a:lnTo>
                    <a:lnTo>
                      <a:pt x="893" y="38"/>
                    </a:lnTo>
                    <a:lnTo>
                      <a:pt x="851" y="6"/>
                    </a:lnTo>
                    <a:lnTo>
                      <a:pt x="801" y="14"/>
                    </a:lnTo>
                    <a:lnTo>
                      <a:pt x="750" y="30"/>
                    </a:lnTo>
                    <a:lnTo>
                      <a:pt x="700" y="38"/>
                    </a:lnTo>
                    <a:lnTo>
                      <a:pt x="742" y="54"/>
                    </a:lnTo>
                    <a:lnTo>
                      <a:pt x="784" y="78"/>
                    </a:lnTo>
                    <a:lnTo>
                      <a:pt x="809" y="166"/>
                    </a:lnTo>
                    <a:lnTo>
                      <a:pt x="818" y="190"/>
                    </a:lnTo>
                    <a:lnTo>
                      <a:pt x="843" y="190"/>
                    </a:lnTo>
                    <a:lnTo>
                      <a:pt x="877" y="214"/>
                    </a:lnTo>
                    <a:lnTo>
                      <a:pt x="902" y="254"/>
                    </a:lnTo>
                    <a:lnTo>
                      <a:pt x="910" y="302"/>
                    </a:lnTo>
                    <a:lnTo>
                      <a:pt x="851" y="294"/>
                    </a:lnTo>
                    <a:lnTo>
                      <a:pt x="801" y="302"/>
                    </a:lnTo>
                    <a:lnTo>
                      <a:pt x="784" y="310"/>
                    </a:lnTo>
                    <a:lnTo>
                      <a:pt x="784" y="318"/>
                    </a:lnTo>
                    <a:lnTo>
                      <a:pt x="776" y="350"/>
                    </a:lnTo>
                    <a:lnTo>
                      <a:pt x="750" y="390"/>
                    </a:lnTo>
                    <a:lnTo>
                      <a:pt x="725" y="438"/>
                    </a:lnTo>
                    <a:lnTo>
                      <a:pt x="717" y="470"/>
                    </a:lnTo>
                    <a:lnTo>
                      <a:pt x="733" y="486"/>
                    </a:lnTo>
                    <a:lnTo>
                      <a:pt x="818" y="550"/>
                    </a:lnTo>
                    <a:lnTo>
                      <a:pt x="750" y="574"/>
                    </a:lnTo>
                    <a:lnTo>
                      <a:pt x="666" y="574"/>
                    </a:lnTo>
                    <a:lnTo>
                      <a:pt x="599" y="558"/>
                    </a:lnTo>
                    <a:lnTo>
                      <a:pt x="582" y="574"/>
                    </a:lnTo>
                    <a:lnTo>
                      <a:pt x="573" y="598"/>
                    </a:lnTo>
                    <a:lnTo>
                      <a:pt x="607" y="630"/>
                    </a:lnTo>
                    <a:lnTo>
                      <a:pt x="658" y="638"/>
                    </a:lnTo>
                    <a:lnTo>
                      <a:pt x="683" y="638"/>
                    </a:lnTo>
                    <a:lnTo>
                      <a:pt x="700" y="654"/>
                    </a:lnTo>
                    <a:lnTo>
                      <a:pt x="700" y="670"/>
                    </a:lnTo>
                    <a:lnTo>
                      <a:pt x="683" y="694"/>
                    </a:lnTo>
                    <a:lnTo>
                      <a:pt x="674" y="702"/>
                    </a:lnTo>
                    <a:lnTo>
                      <a:pt x="649" y="702"/>
                    </a:lnTo>
                    <a:lnTo>
                      <a:pt x="599" y="686"/>
                    </a:lnTo>
                    <a:lnTo>
                      <a:pt x="548" y="678"/>
                    </a:lnTo>
                    <a:lnTo>
                      <a:pt x="523" y="670"/>
                    </a:lnTo>
                    <a:lnTo>
                      <a:pt x="506" y="654"/>
                    </a:lnTo>
                    <a:lnTo>
                      <a:pt x="447" y="582"/>
                    </a:lnTo>
                    <a:lnTo>
                      <a:pt x="438" y="542"/>
                    </a:lnTo>
                    <a:lnTo>
                      <a:pt x="438" y="526"/>
                    </a:lnTo>
                    <a:lnTo>
                      <a:pt x="430" y="502"/>
                    </a:lnTo>
                    <a:lnTo>
                      <a:pt x="380" y="486"/>
                    </a:lnTo>
                    <a:lnTo>
                      <a:pt x="337" y="470"/>
                    </a:lnTo>
                    <a:lnTo>
                      <a:pt x="253" y="414"/>
                    </a:lnTo>
                    <a:lnTo>
                      <a:pt x="287" y="414"/>
                    </a:lnTo>
                    <a:lnTo>
                      <a:pt x="321" y="430"/>
                    </a:lnTo>
                    <a:lnTo>
                      <a:pt x="396" y="430"/>
                    </a:lnTo>
                    <a:lnTo>
                      <a:pt x="565" y="438"/>
                    </a:lnTo>
                    <a:lnTo>
                      <a:pt x="624" y="422"/>
                    </a:lnTo>
                    <a:lnTo>
                      <a:pt x="658" y="406"/>
                    </a:lnTo>
                    <a:lnTo>
                      <a:pt x="683" y="374"/>
                    </a:lnTo>
                    <a:lnTo>
                      <a:pt x="708" y="310"/>
                    </a:lnTo>
                    <a:lnTo>
                      <a:pt x="717" y="278"/>
                    </a:lnTo>
                    <a:lnTo>
                      <a:pt x="708" y="246"/>
                    </a:lnTo>
                    <a:lnTo>
                      <a:pt x="666" y="198"/>
                    </a:lnTo>
                    <a:lnTo>
                      <a:pt x="599" y="182"/>
                    </a:lnTo>
                    <a:lnTo>
                      <a:pt x="447" y="142"/>
                    </a:lnTo>
                    <a:lnTo>
                      <a:pt x="371" y="118"/>
                    </a:lnTo>
                    <a:lnTo>
                      <a:pt x="304" y="118"/>
                    </a:lnTo>
                    <a:lnTo>
                      <a:pt x="152" y="118"/>
                    </a:lnTo>
                    <a:lnTo>
                      <a:pt x="177" y="94"/>
                    </a:lnTo>
                    <a:lnTo>
                      <a:pt x="186" y="86"/>
                    </a:lnTo>
                    <a:lnTo>
                      <a:pt x="169" y="78"/>
                    </a:lnTo>
                    <a:lnTo>
                      <a:pt x="127" y="70"/>
                    </a:lnTo>
                    <a:lnTo>
                      <a:pt x="110" y="102"/>
                    </a:lnTo>
                    <a:lnTo>
                      <a:pt x="76" y="110"/>
                    </a:lnTo>
                    <a:lnTo>
                      <a:pt x="76" y="134"/>
                    </a:lnTo>
                    <a:lnTo>
                      <a:pt x="42" y="166"/>
                    </a:lnTo>
                    <a:lnTo>
                      <a:pt x="9" y="214"/>
                    </a:lnTo>
                    <a:lnTo>
                      <a:pt x="0" y="262"/>
                    </a:lnTo>
                    <a:lnTo>
                      <a:pt x="26" y="326"/>
                    </a:lnTo>
                    <a:lnTo>
                      <a:pt x="68" y="342"/>
                    </a:lnTo>
                    <a:lnTo>
                      <a:pt x="110" y="382"/>
                    </a:lnTo>
                    <a:lnTo>
                      <a:pt x="93" y="438"/>
                    </a:lnTo>
                    <a:lnTo>
                      <a:pt x="144" y="534"/>
                    </a:lnTo>
                    <a:lnTo>
                      <a:pt x="211" y="598"/>
                    </a:lnTo>
                    <a:lnTo>
                      <a:pt x="169" y="646"/>
                    </a:lnTo>
                    <a:lnTo>
                      <a:pt x="177" y="702"/>
                    </a:lnTo>
                    <a:lnTo>
                      <a:pt x="245" y="742"/>
                    </a:lnTo>
                    <a:lnTo>
                      <a:pt x="287" y="798"/>
                    </a:lnTo>
                    <a:lnTo>
                      <a:pt x="270" y="846"/>
                    </a:lnTo>
                    <a:lnTo>
                      <a:pt x="337" y="886"/>
                    </a:lnTo>
                    <a:lnTo>
                      <a:pt x="388" y="934"/>
                    </a:lnTo>
                    <a:lnTo>
                      <a:pt x="380" y="998"/>
                    </a:lnTo>
                    <a:lnTo>
                      <a:pt x="337" y="1070"/>
                    </a:lnTo>
                    <a:lnTo>
                      <a:pt x="287" y="1142"/>
                    </a:lnTo>
                    <a:lnTo>
                      <a:pt x="262" y="1238"/>
                    </a:lnTo>
                    <a:lnTo>
                      <a:pt x="278" y="1222"/>
                    </a:lnTo>
                    <a:lnTo>
                      <a:pt x="304" y="1254"/>
                    </a:lnTo>
                    <a:lnTo>
                      <a:pt x="346" y="1270"/>
                    </a:lnTo>
                    <a:lnTo>
                      <a:pt x="396" y="1278"/>
                    </a:lnTo>
                    <a:lnTo>
                      <a:pt x="396" y="1286"/>
                    </a:lnTo>
                    <a:lnTo>
                      <a:pt x="388" y="1294"/>
                    </a:lnTo>
                    <a:lnTo>
                      <a:pt x="363" y="1302"/>
                    </a:lnTo>
                    <a:lnTo>
                      <a:pt x="346" y="1302"/>
                    </a:lnTo>
                    <a:lnTo>
                      <a:pt x="337" y="1326"/>
                    </a:lnTo>
                    <a:lnTo>
                      <a:pt x="287" y="1334"/>
                    </a:lnTo>
                    <a:lnTo>
                      <a:pt x="287" y="1358"/>
                    </a:lnTo>
                    <a:lnTo>
                      <a:pt x="287" y="1382"/>
                    </a:lnTo>
                    <a:lnTo>
                      <a:pt x="278" y="1382"/>
                    </a:lnTo>
                    <a:lnTo>
                      <a:pt x="287" y="1398"/>
                    </a:lnTo>
                    <a:lnTo>
                      <a:pt x="287" y="1446"/>
                    </a:lnTo>
                    <a:lnTo>
                      <a:pt x="287" y="1510"/>
                    </a:lnTo>
                    <a:lnTo>
                      <a:pt x="329" y="1558"/>
                    </a:lnTo>
                    <a:lnTo>
                      <a:pt x="312" y="1622"/>
                    </a:lnTo>
                    <a:lnTo>
                      <a:pt x="346" y="1630"/>
                    </a:lnTo>
                    <a:lnTo>
                      <a:pt x="354" y="1670"/>
                    </a:lnTo>
                    <a:lnTo>
                      <a:pt x="388" y="1702"/>
                    </a:lnTo>
                    <a:lnTo>
                      <a:pt x="413" y="1766"/>
                    </a:lnTo>
                    <a:lnTo>
                      <a:pt x="413" y="1758"/>
                    </a:lnTo>
                    <a:lnTo>
                      <a:pt x="438" y="1758"/>
                    </a:lnTo>
                    <a:lnTo>
                      <a:pt x="464" y="1774"/>
                    </a:lnTo>
                    <a:lnTo>
                      <a:pt x="481" y="1766"/>
                    </a:lnTo>
                    <a:lnTo>
                      <a:pt x="514" y="1774"/>
                    </a:lnTo>
                    <a:lnTo>
                      <a:pt x="531" y="1790"/>
                    </a:lnTo>
                    <a:lnTo>
                      <a:pt x="573" y="1766"/>
                    </a:lnTo>
                    <a:lnTo>
                      <a:pt x="607" y="1774"/>
                    </a:lnTo>
                    <a:lnTo>
                      <a:pt x="641" y="1798"/>
                    </a:lnTo>
                    <a:lnTo>
                      <a:pt x="649" y="1830"/>
                    </a:lnTo>
                    <a:lnTo>
                      <a:pt x="649" y="1862"/>
                    </a:lnTo>
                    <a:lnTo>
                      <a:pt x="683" y="1878"/>
                    </a:lnTo>
                    <a:lnTo>
                      <a:pt x="683" y="1894"/>
                    </a:lnTo>
                    <a:lnTo>
                      <a:pt x="717" y="1918"/>
                    </a:lnTo>
                    <a:lnTo>
                      <a:pt x="759" y="1926"/>
                    </a:lnTo>
                    <a:lnTo>
                      <a:pt x="767" y="1950"/>
                    </a:lnTo>
                    <a:lnTo>
                      <a:pt x="835" y="1966"/>
                    </a:lnTo>
                    <a:lnTo>
                      <a:pt x="860" y="1990"/>
                    </a:lnTo>
                    <a:lnTo>
                      <a:pt x="843" y="2014"/>
                    </a:lnTo>
                    <a:lnTo>
                      <a:pt x="826" y="2030"/>
                    </a:lnTo>
                    <a:lnTo>
                      <a:pt x="776" y="2038"/>
                    </a:lnTo>
                    <a:lnTo>
                      <a:pt x="767" y="2062"/>
                    </a:lnTo>
                    <a:lnTo>
                      <a:pt x="792" y="2078"/>
                    </a:lnTo>
                    <a:lnTo>
                      <a:pt x="792" y="2102"/>
                    </a:lnTo>
                    <a:lnTo>
                      <a:pt x="809" y="2126"/>
                    </a:lnTo>
                    <a:lnTo>
                      <a:pt x="835" y="2158"/>
                    </a:lnTo>
                    <a:lnTo>
                      <a:pt x="868" y="2158"/>
                    </a:lnTo>
                    <a:lnTo>
                      <a:pt x="877" y="2118"/>
                    </a:lnTo>
                    <a:lnTo>
                      <a:pt x="910" y="2118"/>
                    </a:lnTo>
                    <a:lnTo>
                      <a:pt x="969" y="2086"/>
                    </a:lnTo>
                    <a:lnTo>
                      <a:pt x="1011" y="2102"/>
                    </a:lnTo>
                    <a:lnTo>
                      <a:pt x="1054" y="2126"/>
                    </a:lnTo>
                    <a:lnTo>
                      <a:pt x="1037" y="2142"/>
                    </a:lnTo>
                    <a:lnTo>
                      <a:pt x="1054" y="2182"/>
                    </a:lnTo>
                    <a:lnTo>
                      <a:pt x="1079" y="2190"/>
                    </a:lnTo>
                    <a:lnTo>
                      <a:pt x="1113" y="2190"/>
                    </a:lnTo>
                    <a:lnTo>
                      <a:pt x="1115" y="0"/>
                    </a:lnTo>
                    <a:lnTo>
                      <a:pt x="1011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100"/>
              <p:cNvSpPr>
                <a:spLocks/>
              </p:cNvSpPr>
              <p:nvPr/>
            </p:nvSpPr>
            <p:spPr bwMode="auto">
              <a:xfrm>
                <a:off x="4274" y="136"/>
                <a:ext cx="801" cy="1272"/>
              </a:xfrm>
              <a:custGeom>
                <a:avLst/>
                <a:gdLst>
                  <a:gd name="T0" fmla="*/ 683 w 801"/>
                  <a:gd name="T1" fmla="*/ 720 h 1272"/>
                  <a:gd name="T2" fmla="*/ 658 w 801"/>
                  <a:gd name="T3" fmla="*/ 616 h 1272"/>
                  <a:gd name="T4" fmla="*/ 582 w 801"/>
                  <a:gd name="T5" fmla="*/ 520 h 1272"/>
                  <a:gd name="T6" fmla="*/ 557 w 801"/>
                  <a:gd name="T7" fmla="*/ 408 h 1272"/>
                  <a:gd name="T8" fmla="*/ 523 w 801"/>
                  <a:gd name="T9" fmla="*/ 256 h 1272"/>
                  <a:gd name="T10" fmla="*/ 439 w 801"/>
                  <a:gd name="T11" fmla="*/ 200 h 1272"/>
                  <a:gd name="T12" fmla="*/ 422 w 801"/>
                  <a:gd name="T13" fmla="*/ 88 h 1272"/>
                  <a:gd name="T14" fmla="*/ 413 w 801"/>
                  <a:gd name="T15" fmla="*/ 32 h 1272"/>
                  <a:gd name="T16" fmla="*/ 295 w 801"/>
                  <a:gd name="T17" fmla="*/ 0 h 1272"/>
                  <a:gd name="T18" fmla="*/ 262 w 801"/>
                  <a:gd name="T19" fmla="*/ 112 h 1272"/>
                  <a:gd name="T20" fmla="*/ 186 w 801"/>
                  <a:gd name="T21" fmla="*/ 168 h 1272"/>
                  <a:gd name="T22" fmla="*/ 43 w 801"/>
                  <a:gd name="T23" fmla="*/ 136 h 1272"/>
                  <a:gd name="T24" fmla="*/ 51 w 801"/>
                  <a:gd name="T25" fmla="*/ 216 h 1272"/>
                  <a:gd name="T26" fmla="*/ 177 w 801"/>
                  <a:gd name="T27" fmla="*/ 296 h 1272"/>
                  <a:gd name="T28" fmla="*/ 220 w 801"/>
                  <a:gd name="T29" fmla="*/ 368 h 1272"/>
                  <a:gd name="T30" fmla="*/ 228 w 801"/>
                  <a:gd name="T31" fmla="*/ 464 h 1272"/>
                  <a:gd name="T32" fmla="*/ 262 w 801"/>
                  <a:gd name="T33" fmla="*/ 552 h 1272"/>
                  <a:gd name="T34" fmla="*/ 329 w 801"/>
                  <a:gd name="T35" fmla="*/ 576 h 1272"/>
                  <a:gd name="T36" fmla="*/ 354 w 801"/>
                  <a:gd name="T37" fmla="*/ 600 h 1272"/>
                  <a:gd name="T38" fmla="*/ 354 w 801"/>
                  <a:gd name="T39" fmla="*/ 632 h 1272"/>
                  <a:gd name="T40" fmla="*/ 236 w 801"/>
                  <a:gd name="T41" fmla="*/ 832 h 1272"/>
                  <a:gd name="T42" fmla="*/ 177 w 801"/>
                  <a:gd name="T43" fmla="*/ 896 h 1272"/>
                  <a:gd name="T44" fmla="*/ 186 w 801"/>
                  <a:gd name="T45" fmla="*/ 976 h 1272"/>
                  <a:gd name="T46" fmla="*/ 228 w 801"/>
                  <a:gd name="T47" fmla="*/ 1080 h 1272"/>
                  <a:gd name="T48" fmla="*/ 236 w 801"/>
                  <a:gd name="T49" fmla="*/ 1160 h 1272"/>
                  <a:gd name="T50" fmla="*/ 287 w 801"/>
                  <a:gd name="T51" fmla="*/ 1208 h 1272"/>
                  <a:gd name="T52" fmla="*/ 312 w 801"/>
                  <a:gd name="T53" fmla="*/ 1272 h 1272"/>
                  <a:gd name="T54" fmla="*/ 380 w 801"/>
                  <a:gd name="T55" fmla="*/ 1264 h 1272"/>
                  <a:gd name="T56" fmla="*/ 506 w 801"/>
                  <a:gd name="T57" fmla="*/ 1192 h 1272"/>
                  <a:gd name="T58" fmla="*/ 675 w 801"/>
                  <a:gd name="T59" fmla="*/ 1112 h 1272"/>
                  <a:gd name="T60" fmla="*/ 750 w 801"/>
                  <a:gd name="T61" fmla="*/ 944 h 1272"/>
                  <a:gd name="T62" fmla="*/ 801 w 801"/>
                  <a:gd name="T63" fmla="*/ 808 h 12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1"/>
                  <a:gd name="T97" fmla="*/ 0 h 1272"/>
                  <a:gd name="T98" fmla="*/ 801 w 801"/>
                  <a:gd name="T99" fmla="*/ 1272 h 12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101"/>
              <p:cNvSpPr>
                <a:spLocks/>
              </p:cNvSpPr>
              <p:nvPr/>
            </p:nvSpPr>
            <p:spPr bwMode="auto">
              <a:xfrm>
                <a:off x="3845" y="312"/>
                <a:ext cx="691" cy="1696"/>
              </a:xfrm>
              <a:custGeom>
                <a:avLst/>
                <a:gdLst>
                  <a:gd name="T0" fmla="*/ 354 w 691"/>
                  <a:gd name="T1" fmla="*/ 72 h 1696"/>
                  <a:gd name="T2" fmla="*/ 295 w 691"/>
                  <a:gd name="T3" fmla="*/ 128 h 1696"/>
                  <a:gd name="T4" fmla="*/ 261 w 691"/>
                  <a:gd name="T5" fmla="*/ 216 h 1696"/>
                  <a:gd name="T6" fmla="*/ 210 w 691"/>
                  <a:gd name="T7" fmla="*/ 312 h 1696"/>
                  <a:gd name="T8" fmla="*/ 168 w 691"/>
                  <a:gd name="T9" fmla="*/ 400 h 1696"/>
                  <a:gd name="T10" fmla="*/ 118 w 691"/>
                  <a:gd name="T11" fmla="*/ 576 h 1696"/>
                  <a:gd name="T12" fmla="*/ 143 w 691"/>
                  <a:gd name="T13" fmla="*/ 656 h 1696"/>
                  <a:gd name="T14" fmla="*/ 33 w 691"/>
                  <a:gd name="T15" fmla="*/ 736 h 1696"/>
                  <a:gd name="T16" fmla="*/ 50 w 691"/>
                  <a:gd name="T17" fmla="*/ 936 h 1696"/>
                  <a:gd name="T18" fmla="*/ 92 w 691"/>
                  <a:gd name="T19" fmla="*/ 1016 h 1696"/>
                  <a:gd name="T20" fmla="*/ 67 w 691"/>
                  <a:gd name="T21" fmla="*/ 1144 h 1696"/>
                  <a:gd name="T22" fmla="*/ 17 w 691"/>
                  <a:gd name="T23" fmla="*/ 1272 h 1696"/>
                  <a:gd name="T24" fmla="*/ 8 w 691"/>
                  <a:gd name="T25" fmla="*/ 1328 h 1696"/>
                  <a:gd name="T26" fmla="*/ 42 w 691"/>
                  <a:gd name="T27" fmla="*/ 1376 h 1696"/>
                  <a:gd name="T28" fmla="*/ 84 w 691"/>
                  <a:gd name="T29" fmla="*/ 1504 h 1696"/>
                  <a:gd name="T30" fmla="*/ 118 w 691"/>
                  <a:gd name="T31" fmla="*/ 1568 h 1696"/>
                  <a:gd name="T32" fmla="*/ 109 w 691"/>
                  <a:gd name="T33" fmla="*/ 1616 h 1696"/>
                  <a:gd name="T34" fmla="*/ 135 w 691"/>
                  <a:gd name="T35" fmla="*/ 1664 h 1696"/>
                  <a:gd name="T36" fmla="*/ 202 w 691"/>
                  <a:gd name="T37" fmla="*/ 1696 h 1696"/>
                  <a:gd name="T38" fmla="*/ 244 w 691"/>
                  <a:gd name="T39" fmla="*/ 1648 h 1696"/>
                  <a:gd name="T40" fmla="*/ 286 w 691"/>
                  <a:gd name="T41" fmla="*/ 1600 h 1696"/>
                  <a:gd name="T42" fmla="*/ 387 w 691"/>
                  <a:gd name="T43" fmla="*/ 1472 h 1696"/>
                  <a:gd name="T44" fmla="*/ 387 w 691"/>
                  <a:gd name="T45" fmla="*/ 1408 h 1696"/>
                  <a:gd name="T46" fmla="*/ 396 w 691"/>
                  <a:gd name="T47" fmla="*/ 1336 h 1696"/>
                  <a:gd name="T48" fmla="*/ 421 w 691"/>
                  <a:gd name="T49" fmla="*/ 1272 h 1696"/>
                  <a:gd name="T50" fmla="*/ 497 w 691"/>
                  <a:gd name="T51" fmla="*/ 1224 h 1696"/>
                  <a:gd name="T52" fmla="*/ 505 w 691"/>
                  <a:gd name="T53" fmla="*/ 1168 h 1696"/>
                  <a:gd name="T54" fmla="*/ 480 w 691"/>
                  <a:gd name="T55" fmla="*/ 1088 h 1696"/>
                  <a:gd name="T56" fmla="*/ 396 w 691"/>
                  <a:gd name="T57" fmla="*/ 1040 h 1696"/>
                  <a:gd name="T58" fmla="*/ 387 w 691"/>
                  <a:gd name="T59" fmla="*/ 984 h 1696"/>
                  <a:gd name="T60" fmla="*/ 387 w 691"/>
                  <a:gd name="T61" fmla="*/ 832 h 1696"/>
                  <a:gd name="T62" fmla="*/ 480 w 691"/>
                  <a:gd name="T63" fmla="*/ 704 h 1696"/>
                  <a:gd name="T64" fmla="*/ 556 w 691"/>
                  <a:gd name="T65" fmla="*/ 624 h 1696"/>
                  <a:gd name="T66" fmla="*/ 581 w 691"/>
                  <a:gd name="T67" fmla="*/ 560 h 1696"/>
                  <a:gd name="T68" fmla="*/ 573 w 691"/>
                  <a:gd name="T69" fmla="*/ 496 h 1696"/>
                  <a:gd name="T70" fmla="*/ 606 w 691"/>
                  <a:gd name="T71" fmla="*/ 424 h 1696"/>
                  <a:gd name="T72" fmla="*/ 682 w 691"/>
                  <a:gd name="T73" fmla="*/ 376 h 1696"/>
                  <a:gd name="T74" fmla="*/ 674 w 691"/>
                  <a:gd name="T75" fmla="*/ 328 h 1696"/>
                  <a:gd name="T76" fmla="*/ 649 w 691"/>
                  <a:gd name="T77" fmla="*/ 240 h 1696"/>
                  <a:gd name="T78" fmla="*/ 606 w 691"/>
                  <a:gd name="T79" fmla="*/ 160 h 1696"/>
                  <a:gd name="T80" fmla="*/ 573 w 691"/>
                  <a:gd name="T81" fmla="*/ 80 h 1696"/>
                  <a:gd name="T82" fmla="*/ 446 w 691"/>
                  <a:gd name="T83" fmla="*/ 0 h 1696"/>
                  <a:gd name="T84" fmla="*/ 429 w 691"/>
                  <a:gd name="T85" fmla="*/ 88 h 1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1"/>
                  <a:gd name="T130" fmla="*/ 0 h 1696"/>
                  <a:gd name="T131" fmla="*/ 691 w 691"/>
                  <a:gd name="T132" fmla="*/ 1696 h 1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104"/>
              <p:cNvSpPr>
                <a:spLocks/>
              </p:cNvSpPr>
              <p:nvPr/>
            </p:nvSpPr>
            <p:spPr bwMode="auto">
              <a:xfrm>
                <a:off x="3423" y="0"/>
                <a:ext cx="1340" cy="1688"/>
              </a:xfrm>
              <a:custGeom>
                <a:avLst/>
                <a:gdLst>
                  <a:gd name="T0" fmla="*/ 1323 w 1340"/>
                  <a:gd name="T1" fmla="*/ 40 h 1688"/>
                  <a:gd name="T2" fmla="*/ 1205 w 1340"/>
                  <a:gd name="T3" fmla="*/ 24 h 1688"/>
                  <a:gd name="T4" fmla="*/ 1172 w 1340"/>
                  <a:gd name="T5" fmla="*/ 0 h 1688"/>
                  <a:gd name="T6" fmla="*/ 1130 w 1340"/>
                  <a:gd name="T7" fmla="*/ 24 h 1688"/>
                  <a:gd name="T8" fmla="*/ 1071 w 1340"/>
                  <a:gd name="T9" fmla="*/ 120 h 1688"/>
                  <a:gd name="T10" fmla="*/ 1012 w 1340"/>
                  <a:gd name="T11" fmla="*/ 40 h 1688"/>
                  <a:gd name="T12" fmla="*/ 961 w 1340"/>
                  <a:gd name="T13" fmla="*/ 136 h 1688"/>
                  <a:gd name="T14" fmla="*/ 877 w 1340"/>
                  <a:gd name="T15" fmla="*/ 184 h 1688"/>
                  <a:gd name="T16" fmla="*/ 809 w 1340"/>
                  <a:gd name="T17" fmla="*/ 176 h 1688"/>
                  <a:gd name="T18" fmla="*/ 717 w 1340"/>
                  <a:gd name="T19" fmla="*/ 248 h 1688"/>
                  <a:gd name="T20" fmla="*/ 700 w 1340"/>
                  <a:gd name="T21" fmla="*/ 328 h 1688"/>
                  <a:gd name="T22" fmla="*/ 645 w 1340"/>
                  <a:gd name="T23" fmla="*/ 418 h 1688"/>
                  <a:gd name="T24" fmla="*/ 590 w 1340"/>
                  <a:gd name="T25" fmla="*/ 504 h 1688"/>
                  <a:gd name="T26" fmla="*/ 565 w 1340"/>
                  <a:gd name="T27" fmla="*/ 560 h 1688"/>
                  <a:gd name="T28" fmla="*/ 472 w 1340"/>
                  <a:gd name="T29" fmla="*/ 744 h 1688"/>
                  <a:gd name="T30" fmla="*/ 396 w 1340"/>
                  <a:gd name="T31" fmla="*/ 848 h 1688"/>
                  <a:gd name="T32" fmla="*/ 396 w 1340"/>
                  <a:gd name="T33" fmla="*/ 896 h 1688"/>
                  <a:gd name="T34" fmla="*/ 304 w 1340"/>
                  <a:gd name="T35" fmla="*/ 1024 h 1688"/>
                  <a:gd name="T36" fmla="*/ 236 w 1340"/>
                  <a:gd name="T37" fmla="*/ 1032 h 1688"/>
                  <a:gd name="T38" fmla="*/ 186 w 1340"/>
                  <a:gd name="T39" fmla="*/ 1088 h 1688"/>
                  <a:gd name="T40" fmla="*/ 93 w 1340"/>
                  <a:gd name="T41" fmla="*/ 1144 h 1688"/>
                  <a:gd name="T42" fmla="*/ 26 w 1340"/>
                  <a:gd name="T43" fmla="*/ 1200 h 1688"/>
                  <a:gd name="T44" fmla="*/ 9 w 1340"/>
                  <a:gd name="T45" fmla="*/ 1264 h 1688"/>
                  <a:gd name="T46" fmla="*/ 9 w 1340"/>
                  <a:gd name="T47" fmla="*/ 1304 h 1688"/>
                  <a:gd name="T48" fmla="*/ 0 w 1340"/>
                  <a:gd name="T49" fmla="*/ 1352 h 1688"/>
                  <a:gd name="T50" fmla="*/ 9 w 1340"/>
                  <a:gd name="T51" fmla="*/ 1424 h 1688"/>
                  <a:gd name="T52" fmla="*/ 51 w 1340"/>
                  <a:gd name="T53" fmla="*/ 1464 h 1688"/>
                  <a:gd name="T54" fmla="*/ 17 w 1340"/>
                  <a:gd name="T55" fmla="*/ 1512 h 1688"/>
                  <a:gd name="T56" fmla="*/ 59 w 1340"/>
                  <a:gd name="T57" fmla="*/ 1552 h 1688"/>
                  <a:gd name="T58" fmla="*/ 17 w 1340"/>
                  <a:gd name="T59" fmla="*/ 1584 h 1688"/>
                  <a:gd name="T60" fmla="*/ 51 w 1340"/>
                  <a:gd name="T61" fmla="*/ 1632 h 1688"/>
                  <a:gd name="T62" fmla="*/ 102 w 1340"/>
                  <a:gd name="T63" fmla="*/ 1688 h 1688"/>
                  <a:gd name="T64" fmla="*/ 278 w 1340"/>
                  <a:gd name="T65" fmla="*/ 1624 h 1688"/>
                  <a:gd name="T66" fmla="*/ 346 w 1340"/>
                  <a:gd name="T67" fmla="*/ 1576 h 1688"/>
                  <a:gd name="T68" fmla="*/ 388 w 1340"/>
                  <a:gd name="T69" fmla="*/ 1512 h 1688"/>
                  <a:gd name="T70" fmla="*/ 422 w 1340"/>
                  <a:gd name="T71" fmla="*/ 1592 h 1688"/>
                  <a:gd name="T72" fmla="*/ 489 w 1340"/>
                  <a:gd name="T73" fmla="*/ 1456 h 1688"/>
                  <a:gd name="T74" fmla="*/ 514 w 1340"/>
                  <a:gd name="T75" fmla="*/ 1288 h 1688"/>
                  <a:gd name="T76" fmla="*/ 455 w 1340"/>
                  <a:gd name="T77" fmla="*/ 1048 h 1688"/>
                  <a:gd name="T78" fmla="*/ 582 w 1340"/>
                  <a:gd name="T79" fmla="*/ 912 h 1688"/>
                  <a:gd name="T80" fmla="*/ 590 w 1340"/>
                  <a:gd name="T81" fmla="*/ 712 h 1688"/>
                  <a:gd name="T82" fmla="*/ 691 w 1340"/>
                  <a:gd name="T83" fmla="*/ 568 h 1688"/>
                  <a:gd name="T84" fmla="*/ 717 w 1340"/>
                  <a:gd name="T85" fmla="*/ 440 h 1688"/>
                  <a:gd name="T86" fmla="*/ 851 w 1340"/>
                  <a:gd name="T87" fmla="*/ 400 h 1688"/>
                  <a:gd name="T88" fmla="*/ 851 w 1340"/>
                  <a:gd name="T89" fmla="*/ 296 h 1688"/>
                  <a:gd name="T90" fmla="*/ 1037 w 1340"/>
                  <a:gd name="T91" fmla="*/ 304 h 1688"/>
                  <a:gd name="T92" fmla="*/ 1113 w 1340"/>
                  <a:gd name="T93" fmla="*/ 176 h 1688"/>
                  <a:gd name="T94" fmla="*/ 1264 w 1340"/>
                  <a:gd name="T95" fmla="*/ 168 h 1688"/>
                  <a:gd name="T96" fmla="*/ 1340 w 1340"/>
                  <a:gd name="T97" fmla="*/ 144 h 168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40"/>
                  <a:gd name="T148" fmla="*/ 0 h 1688"/>
                  <a:gd name="T149" fmla="*/ 1340 w 1340"/>
                  <a:gd name="T150" fmla="*/ 1688 h 168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v-SE" sz="13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" name="Multiply 2"/>
            <p:cNvSpPr/>
            <p:nvPr/>
          </p:nvSpPr>
          <p:spPr bwMode="auto">
            <a:xfrm>
              <a:off x="8012979" y="3085802"/>
              <a:ext cx="193396" cy="194684"/>
            </a:xfrm>
            <a:prstGeom prst="mathMultiply">
              <a:avLst/>
            </a:prstGeom>
            <a:solidFill>
              <a:srgbClr val="BF1F1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>
                <a:latin typeface="Times" pitchFamily="68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B56AA550-2A1D-46AA-BA9B-755F5DB83881}"/>
              </a:ext>
            </a:extLst>
          </p:cNvPr>
          <p:cNvSpPr/>
          <p:nvPr/>
        </p:nvSpPr>
        <p:spPr>
          <a:xfrm>
            <a:off x="299937" y="3846685"/>
            <a:ext cx="1080000" cy="108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550DBFC-8D0B-4E3D-8539-9EB036AE0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1" y="4150219"/>
            <a:ext cx="873098" cy="472931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747660A4-E8C6-4316-816F-8836FCD5D0BA}"/>
              </a:ext>
            </a:extLst>
          </p:cNvPr>
          <p:cNvSpPr/>
          <p:nvPr/>
        </p:nvSpPr>
        <p:spPr bwMode="auto">
          <a:xfrm>
            <a:off x="191864" y="3775885"/>
            <a:ext cx="1296146" cy="1221600"/>
          </a:xfrm>
          <a:prstGeom prst="ellipse">
            <a:avLst/>
          </a:prstGeom>
          <a:solidFill>
            <a:srgbClr val="FFFFFF">
              <a:alpha val="3882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latin typeface="Times" pitchFamily="6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8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491B-BE4B-47D4-8B1E-A4134536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56" y="201053"/>
            <a:ext cx="7038231" cy="994172"/>
          </a:xfrm>
        </p:spPr>
        <p:txBody>
          <a:bodyPr/>
          <a:lstStyle/>
          <a:p>
            <a:r>
              <a:rPr lang="fr-FR" dirty="0"/>
              <a:t>Mistra Carbon Exit </a:t>
            </a:r>
            <a:r>
              <a:rPr lang="fr-FR" dirty="0" err="1"/>
              <a:t>på</a:t>
            </a:r>
            <a:r>
              <a:rPr lang="fr-FR" dirty="0"/>
              <a:t> en sida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4B20D-43E9-4F8D-A4F5-834C5F98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088" y="4633334"/>
            <a:ext cx="216000" cy="1831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E7F75-8447-2546-BC2C-A9D2B7675F0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94E34-E8BF-446E-9C68-4B462A57B5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1426"/>
          <a:stretch/>
        </p:blipFill>
        <p:spPr>
          <a:xfrm rot="5400000">
            <a:off x="-377255" y="3705896"/>
            <a:ext cx="1814859" cy="1060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AE0B5-1FC3-46CE-B0D2-12E8450CE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11886" r="46446" b="6861"/>
          <a:stretch/>
        </p:blipFill>
        <p:spPr>
          <a:xfrm flipH="1">
            <a:off x="764710" y="2491410"/>
            <a:ext cx="1122279" cy="1814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6E758-DB12-4818-8320-02C7B3526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97"/>
          <a:stretch/>
        </p:blipFill>
        <p:spPr>
          <a:xfrm>
            <a:off x="2891" y="1181028"/>
            <a:ext cx="1062322" cy="1820548"/>
          </a:xfrm>
          <a:prstGeom prst="rect">
            <a:avLst/>
          </a:prstGeom>
        </p:spPr>
      </p:pic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2442F21D-C449-411D-A54E-1E3C034F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371" y="1376983"/>
            <a:ext cx="6539548" cy="2859087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</a:pPr>
            <a:r>
              <a:rPr lang="en-US" sz="2000" b="1" dirty="0" err="1"/>
              <a:t>Utgångspunkt</a:t>
            </a:r>
            <a:r>
              <a:rPr lang="en-US" sz="2000" dirty="0"/>
              <a:t>: </a:t>
            </a:r>
          </a:p>
          <a:p>
            <a:pPr marL="449263" lvl="1" indent="-182563">
              <a:buClr>
                <a:srgbClr val="FF6600"/>
              </a:buClr>
              <a:buSzPct val="80000"/>
              <a:buFont typeface="Courier New" panose="02070309020205020404" pitchFamily="49" charset="0"/>
              <a:buChar char="o"/>
            </a:pPr>
            <a:r>
              <a:rPr lang="sv-SE" sz="1800" dirty="0"/>
              <a:t>Sveriges klimatmål nettonollutsläpp 2045. 
Vägen mot omställning</a:t>
            </a:r>
          </a:p>
          <a:p>
            <a:pPr>
              <a:buClr>
                <a:srgbClr val="FF6600"/>
              </a:buClr>
              <a:buSzPct val="80000"/>
            </a:pPr>
            <a:r>
              <a:rPr lang="en-US" sz="2000" b="1" dirty="0" err="1"/>
              <a:t>Huvuddrag</a:t>
            </a:r>
            <a:r>
              <a:rPr lang="en-US" sz="2000" b="1" dirty="0"/>
              <a:t>:</a:t>
            </a:r>
          </a:p>
          <a:p>
            <a:pPr lvl="1">
              <a:buClr>
                <a:srgbClr val="FF6600"/>
              </a:buClr>
              <a:buSzPct val="80000"/>
            </a:pPr>
            <a:r>
              <a:rPr lang="sv-SE" sz="1800" dirty="0"/>
              <a:t>Fokus på värdekedjor - Från basmaterial till produkter och tjänster
Tvärvetenskapligt
Nära samverkan med näringsliv och myndigheter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939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/>
        </p:nvGraphicFramePr>
        <p:xfrm>
          <a:off x="1263741" y="989408"/>
          <a:ext cx="6122337" cy="390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53BBCB2-AF69-924F-BA90-84C718A6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1" y="104019"/>
            <a:ext cx="7467050" cy="994172"/>
          </a:xfrm>
        </p:spPr>
        <p:txBody>
          <a:bodyPr/>
          <a:lstStyle/>
          <a:p>
            <a:r>
              <a:rPr lang="sv-SE" sz="2800" dirty="0">
                <a:sym typeface="Helvetica Neue"/>
              </a:rPr>
              <a:t>Infrastrukturen står för en ökande del av transportsystemets koldioxidutsläpp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3B706C-8C94-4F4E-997A-AE7A03A3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7F75-8447-2546-BC2C-A9D2B7675F0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B5438-8677-47D5-806E-905D7B2E8A2C}"/>
              </a:ext>
            </a:extLst>
          </p:cNvPr>
          <p:cNvSpPr txBox="1"/>
          <p:nvPr/>
        </p:nvSpPr>
        <p:spPr>
          <a:xfrm>
            <a:off x="6542070" y="1209452"/>
            <a:ext cx="862884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Betong</a:t>
            </a:r>
            <a:endParaRPr lang="en-GB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46912FF-3F75-49A3-9EA7-10FA711D0E7F}"/>
              </a:ext>
            </a:extLst>
          </p:cNvPr>
          <p:cNvSpPr txBox="1"/>
          <p:nvPr/>
        </p:nvSpPr>
        <p:spPr>
          <a:xfrm>
            <a:off x="1505115" y="1417201"/>
            <a:ext cx="862884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n-GB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2D7068-59B2-4B7A-A7B2-EA6DE90C09F4}"/>
              </a:ext>
            </a:extLst>
          </p:cNvPr>
          <p:cNvSpPr/>
          <p:nvPr/>
        </p:nvSpPr>
        <p:spPr>
          <a:xfrm rot="18832197">
            <a:off x="5458200" y="3118371"/>
            <a:ext cx="1769507" cy="133120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87CDF4-A857-4304-B70A-4E540EEE02FA}"/>
              </a:ext>
            </a:extLst>
          </p:cNvPr>
          <p:cNvSpPr txBox="1"/>
          <p:nvPr/>
        </p:nvSpPr>
        <p:spPr>
          <a:xfrm>
            <a:off x="7041006" y="3009650"/>
            <a:ext cx="862884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Stål</a:t>
            </a:r>
            <a:endParaRPr lang="en-GB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B58664-261C-40CE-BBBF-85C7D4877050}"/>
              </a:ext>
            </a:extLst>
          </p:cNvPr>
          <p:cNvSpPr/>
          <p:nvPr/>
        </p:nvSpPr>
        <p:spPr>
          <a:xfrm rot="17826571">
            <a:off x="680138" y="1966418"/>
            <a:ext cx="3023187" cy="135407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88BA7F-547B-487F-B154-D1888EB78F83}"/>
              </a:ext>
            </a:extLst>
          </p:cNvPr>
          <p:cNvSpPr/>
          <p:nvPr/>
        </p:nvSpPr>
        <p:spPr>
          <a:xfrm>
            <a:off x="5256644" y="1302915"/>
            <a:ext cx="1502523" cy="997917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FA70E-F9D7-4FF4-8F4E-E1399D243029}"/>
              </a:ext>
            </a:extLst>
          </p:cNvPr>
          <p:cNvSpPr txBox="1"/>
          <p:nvPr/>
        </p:nvSpPr>
        <p:spPr>
          <a:xfrm>
            <a:off x="3637012" y="4770989"/>
            <a:ext cx="862884" cy="2077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400"/>
              </a:spcAft>
            </a:pPr>
            <a:r>
              <a:rPr lang="sv-SE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endParaRPr lang="en-GB" sz="1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7654BC-0EE3-43EF-B095-3F44B14E4C80}"/>
              </a:ext>
            </a:extLst>
          </p:cNvPr>
          <p:cNvSpPr/>
          <p:nvPr/>
        </p:nvSpPr>
        <p:spPr>
          <a:xfrm>
            <a:off x="4433207" y="4563836"/>
            <a:ext cx="1040770" cy="52333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0410C41-50C7-6C3D-6B7D-769FFBB438F8}"/>
              </a:ext>
            </a:extLst>
          </p:cNvPr>
          <p:cNvSpPr/>
          <p:nvPr/>
        </p:nvSpPr>
        <p:spPr>
          <a:xfrm>
            <a:off x="4708702" y="1098191"/>
            <a:ext cx="2607412" cy="3977025"/>
          </a:xfrm>
          <a:prstGeom prst="roundRect">
            <a:avLst>
              <a:gd name="adj" fmla="val 3346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3BBCB2-AF69-924F-BA90-84C718A6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1" y="104019"/>
            <a:ext cx="7467050" cy="994172"/>
          </a:xfrm>
        </p:spPr>
        <p:txBody>
          <a:bodyPr/>
          <a:lstStyle/>
          <a:p>
            <a:r>
              <a:rPr lang="sv-SE" sz="2800" dirty="0">
                <a:sym typeface="Helvetica Neue"/>
              </a:rPr>
              <a:t>Bergmaterial kommer in lite överallt…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3B706C-8C94-4F4E-997A-AE7A03A3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E7F75-8447-2546-BC2C-A9D2B7675F0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293AE-7621-9E22-DAD7-108BF81DD0FB}"/>
              </a:ext>
            </a:extLst>
          </p:cNvPr>
          <p:cNvSpPr/>
          <p:nvPr/>
        </p:nvSpPr>
        <p:spPr bwMode="auto">
          <a:xfrm>
            <a:off x="6087483" y="1124743"/>
            <a:ext cx="1164408" cy="3914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127D5-6894-C2BA-4610-909B6C23B890}"/>
              </a:ext>
            </a:extLst>
          </p:cNvPr>
          <p:cNvSpPr/>
          <p:nvPr/>
        </p:nvSpPr>
        <p:spPr bwMode="auto">
          <a:xfrm>
            <a:off x="4708702" y="1124743"/>
            <a:ext cx="1273078" cy="39147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EARTHWORKS AND PAVEMENT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F3810-AD8D-E2EC-4BEF-D799EF9DE7BC}"/>
              </a:ext>
            </a:extLst>
          </p:cNvPr>
          <p:cNvSpPr/>
          <p:nvPr/>
        </p:nvSpPr>
        <p:spPr bwMode="auto">
          <a:xfrm>
            <a:off x="2161646" y="1124743"/>
            <a:ext cx="2470671" cy="3914737"/>
          </a:xfrm>
          <a:prstGeom prst="rect">
            <a:avLst/>
          </a:prstGeom>
          <a:solidFill>
            <a:srgbClr val="FEFA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MATERIAL 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CBC34-22DA-4E1F-557D-D925C0A9C525}"/>
              </a:ext>
            </a:extLst>
          </p:cNvPr>
          <p:cNvSpPr/>
          <p:nvPr/>
        </p:nvSpPr>
        <p:spPr bwMode="auto">
          <a:xfrm>
            <a:off x="573720" y="1124743"/>
            <a:ext cx="1609186" cy="3914737"/>
          </a:xfrm>
          <a:prstGeom prst="rect">
            <a:avLst/>
          </a:prstGeom>
          <a:solidFill>
            <a:srgbClr val="FEFA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MATERIAL EXTRACTION/ RECYCLING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0CDDD1-266B-3D3A-D314-12825AB88141}"/>
              </a:ext>
            </a:extLst>
          </p:cNvPr>
          <p:cNvSpPr/>
          <p:nvPr/>
        </p:nvSpPr>
        <p:spPr bwMode="auto">
          <a:xfrm>
            <a:off x="924336" y="1258225"/>
            <a:ext cx="1237309" cy="2566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D38DA-E8F6-8B77-CD5D-77C80ABCA730}"/>
              </a:ext>
            </a:extLst>
          </p:cNvPr>
          <p:cNvSpPr/>
          <p:nvPr/>
        </p:nvSpPr>
        <p:spPr bwMode="auto">
          <a:xfrm>
            <a:off x="2639115" y="1374350"/>
            <a:ext cx="1993201" cy="2566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C6B89F-9392-051B-7F27-85DBBC7BED02}"/>
              </a:ext>
            </a:extLst>
          </p:cNvPr>
          <p:cNvSpPr/>
          <p:nvPr/>
        </p:nvSpPr>
        <p:spPr>
          <a:xfrm>
            <a:off x="2155879" y="1891654"/>
            <a:ext cx="2476437" cy="44003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ctr"/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Steel plant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ECD56E-2781-3A56-06B4-2E85861458DD}"/>
              </a:ext>
            </a:extLst>
          </p:cNvPr>
          <p:cNvSpPr/>
          <p:nvPr/>
        </p:nvSpPr>
        <p:spPr>
          <a:xfrm>
            <a:off x="2155879" y="1450831"/>
            <a:ext cx="2476437" cy="4264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algn="ct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Scrap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 plant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8854718-4FA5-949E-B2A0-B9F95B446032}"/>
              </a:ext>
            </a:extLst>
          </p:cNvPr>
          <p:cNvSpPr/>
          <p:nvPr/>
        </p:nvSpPr>
        <p:spPr>
          <a:xfrm>
            <a:off x="2150113" y="2369987"/>
            <a:ext cx="1163564" cy="44182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b"/>
          <a:lstStyle/>
          <a:p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Cement plant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628A92-6423-1A88-E21A-3CCB26728B3E}"/>
              </a:ext>
            </a:extLst>
          </p:cNvPr>
          <p:cNvSpPr/>
          <p:nvPr/>
        </p:nvSpPr>
        <p:spPr>
          <a:xfrm>
            <a:off x="3419617" y="2825268"/>
            <a:ext cx="1174916" cy="4671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Asphalt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 plant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5ACFCD-731D-B79B-AC99-F27222BD5201}"/>
              </a:ext>
            </a:extLst>
          </p:cNvPr>
          <p:cNvSpPr/>
          <p:nvPr/>
        </p:nvSpPr>
        <p:spPr>
          <a:xfrm>
            <a:off x="2199150" y="4336655"/>
            <a:ext cx="1123425" cy="45266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b"/>
          <a:lstStyle/>
          <a:p>
            <a:pPr algn="r"/>
            <a:r>
              <a:rPr lang="sv-SE" sz="700" dirty="0" err="1">
                <a:latin typeface="Arial" panose="020B0604020202020204" pitchFamily="34" charset="0"/>
                <a:cs typeface="Arial" panose="020B0604020202020204" pitchFamily="34" charset="0"/>
              </a:rPr>
              <a:t>Quarry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3C9FE35-1A45-2CE8-0B82-AAE3A27F214E}"/>
              </a:ext>
            </a:extLst>
          </p:cNvPr>
          <p:cNvCxnSpPr>
            <a:cxnSpLocks/>
          </p:cNvCxnSpPr>
          <p:nvPr/>
        </p:nvCxnSpPr>
        <p:spPr>
          <a:xfrm flipV="1">
            <a:off x="3285226" y="1715121"/>
            <a:ext cx="291258" cy="336977"/>
          </a:xfrm>
          <a:prstGeom prst="bentConnector3">
            <a:avLst>
              <a:gd name="adj1" fmla="val 56952"/>
            </a:avLst>
          </a:prstGeom>
          <a:ln w="9525" cap="rnd">
            <a:solidFill>
              <a:schemeClr val="tx1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5699E6-307C-AAF3-FEC0-70080D437132}"/>
              </a:ext>
            </a:extLst>
          </p:cNvPr>
          <p:cNvSpPr/>
          <p:nvPr/>
        </p:nvSpPr>
        <p:spPr>
          <a:xfrm>
            <a:off x="3408959" y="2383755"/>
            <a:ext cx="1211730" cy="4089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b"/>
          <a:lstStyle/>
          <a:p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Concrete plant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5C79B9-CFB0-A1E8-5DB7-6E1064EC4F1E}"/>
              </a:ext>
            </a:extLst>
          </p:cNvPr>
          <p:cNvCxnSpPr>
            <a:cxnSpLocks/>
          </p:cNvCxnSpPr>
          <p:nvPr/>
        </p:nvCxnSpPr>
        <p:spPr>
          <a:xfrm>
            <a:off x="710372" y="2953246"/>
            <a:ext cx="0" cy="64803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>
            <a:extLst>
              <a:ext uri="{FF2B5EF4-FFF2-40B4-BE49-F238E27FC236}">
                <a16:creationId xmlns:a16="http://schemas.microsoft.com/office/drawing/2014/main" id="{7E18CC18-18F7-7B85-8E0B-13B0568A1DA4}"/>
              </a:ext>
            </a:extLst>
          </p:cNvPr>
          <p:cNvSpPr txBox="1"/>
          <p:nvPr/>
        </p:nvSpPr>
        <p:spPr>
          <a:xfrm rot="16200000">
            <a:off x="122747" y="3002776"/>
            <a:ext cx="737816" cy="61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cap="small" dirty="0">
                <a:latin typeface="Arial" panose="020B0604020202020204" pitchFamily="34" charset="0"/>
                <a:cs typeface="Arial" panose="020B0604020202020204" pitchFamily="34" charset="0"/>
              </a:rPr>
              <a:t>Asphalt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C9B88-3CD9-852C-65C0-ADF39E3BA03E}"/>
              </a:ext>
            </a:extLst>
          </p:cNvPr>
          <p:cNvCxnSpPr>
            <a:cxnSpLocks/>
          </p:cNvCxnSpPr>
          <p:nvPr/>
        </p:nvCxnSpPr>
        <p:spPr>
          <a:xfrm>
            <a:off x="710372" y="2279219"/>
            <a:ext cx="0" cy="6480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">
            <a:extLst>
              <a:ext uri="{FF2B5EF4-FFF2-40B4-BE49-F238E27FC236}">
                <a16:creationId xmlns:a16="http://schemas.microsoft.com/office/drawing/2014/main" id="{2656D3DE-AE5F-E17C-0A7C-55254A031855}"/>
              </a:ext>
            </a:extLst>
          </p:cNvPr>
          <p:cNvSpPr txBox="1"/>
          <p:nvPr/>
        </p:nvSpPr>
        <p:spPr>
          <a:xfrm rot="16200000">
            <a:off x="23228" y="2298201"/>
            <a:ext cx="820725" cy="610065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indent="0" algn="ctr">
              <a:defRPr sz="1000" b="1" cap="small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Cement/ concrete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76E185-08D5-76C2-CE42-5656BECFD151}"/>
              </a:ext>
            </a:extLst>
          </p:cNvPr>
          <p:cNvCxnSpPr>
            <a:cxnSpLocks/>
          </p:cNvCxnSpPr>
          <p:nvPr/>
        </p:nvCxnSpPr>
        <p:spPr>
          <a:xfrm>
            <a:off x="710372" y="1514917"/>
            <a:ext cx="0" cy="7383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797C26D4-7108-9196-81ED-9AFD57CA15D5}"/>
              </a:ext>
            </a:extLst>
          </p:cNvPr>
          <p:cNvSpPr txBox="1"/>
          <p:nvPr/>
        </p:nvSpPr>
        <p:spPr>
          <a:xfrm rot="16200000">
            <a:off x="161766" y="1633091"/>
            <a:ext cx="630548" cy="55918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cap="small" dirty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A4A51C-66BF-DC37-4ABC-AFF759213B97}"/>
              </a:ext>
            </a:extLst>
          </p:cNvPr>
          <p:cNvCxnSpPr>
            <a:cxnSpLocks/>
          </p:cNvCxnSpPr>
          <p:nvPr/>
        </p:nvCxnSpPr>
        <p:spPr>
          <a:xfrm>
            <a:off x="710372" y="4301303"/>
            <a:ext cx="0" cy="64803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">
            <a:extLst>
              <a:ext uri="{FF2B5EF4-FFF2-40B4-BE49-F238E27FC236}">
                <a16:creationId xmlns:a16="http://schemas.microsoft.com/office/drawing/2014/main" id="{F38F6F07-F9FF-3BF0-F93A-84AEE5EE621C}"/>
              </a:ext>
            </a:extLst>
          </p:cNvPr>
          <p:cNvSpPr txBox="1"/>
          <p:nvPr/>
        </p:nvSpPr>
        <p:spPr>
          <a:xfrm rot="16200000">
            <a:off x="-142288" y="4485070"/>
            <a:ext cx="980972" cy="4150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cap="small" dirty="0">
                <a:latin typeface="Arial" panose="020B0604020202020204" pitchFamily="34" charset="0"/>
                <a:cs typeface="Arial" panose="020B0604020202020204" pitchFamily="34" charset="0"/>
              </a:rPr>
              <a:t>Construction process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AB9C7-22CE-D7EE-1D51-36CFCF117501}"/>
              </a:ext>
            </a:extLst>
          </p:cNvPr>
          <p:cNvCxnSpPr>
            <a:cxnSpLocks/>
          </p:cNvCxnSpPr>
          <p:nvPr/>
        </p:nvCxnSpPr>
        <p:spPr>
          <a:xfrm>
            <a:off x="710372" y="3627275"/>
            <a:ext cx="0" cy="648031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">
            <a:extLst>
              <a:ext uri="{FF2B5EF4-FFF2-40B4-BE49-F238E27FC236}">
                <a16:creationId xmlns:a16="http://schemas.microsoft.com/office/drawing/2014/main" id="{2D6C9BF8-1281-1447-D582-FAB5C02956BD}"/>
              </a:ext>
            </a:extLst>
          </p:cNvPr>
          <p:cNvSpPr txBox="1"/>
          <p:nvPr/>
        </p:nvSpPr>
        <p:spPr>
          <a:xfrm rot="16200000">
            <a:off x="-65390" y="3743775"/>
            <a:ext cx="820725" cy="415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cap="small" dirty="0">
                <a:latin typeface="Arial" panose="020B0604020202020204" pitchFamily="34" charset="0"/>
                <a:cs typeface="Arial" panose="020B0604020202020204" pitchFamily="34" charset="0"/>
              </a:rPr>
              <a:t>Heavy transport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0EDE78-4CC2-D278-F741-DED16B0BD486}"/>
              </a:ext>
            </a:extLst>
          </p:cNvPr>
          <p:cNvCxnSpPr>
            <a:cxnSpLocks/>
          </p:cNvCxnSpPr>
          <p:nvPr/>
        </p:nvCxnSpPr>
        <p:spPr>
          <a:xfrm>
            <a:off x="580353" y="3790672"/>
            <a:ext cx="0" cy="371859"/>
          </a:xfrm>
          <a:prstGeom prst="line">
            <a:avLst/>
          </a:prstGeom>
          <a:ln w="28575" cmpd="dbl">
            <a:solidFill>
              <a:schemeClr val="tx1">
                <a:lumMod val="75000"/>
                <a:lumOff val="2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C81571F-2BD9-ADDC-C3E2-E7E1111E8B80}"/>
              </a:ext>
            </a:extLst>
          </p:cNvPr>
          <p:cNvSpPr/>
          <p:nvPr/>
        </p:nvSpPr>
        <p:spPr>
          <a:xfrm>
            <a:off x="1626530" y="2423493"/>
            <a:ext cx="118985" cy="8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16270E-1EF4-324C-2E32-553E1476E685}"/>
              </a:ext>
            </a:extLst>
          </p:cNvPr>
          <p:cNvSpPr/>
          <p:nvPr/>
        </p:nvSpPr>
        <p:spPr>
          <a:xfrm>
            <a:off x="1662289" y="4113126"/>
            <a:ext cx="118985" cy="8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482204C-A4EB-D4BA-A5DF-56302C5B1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3"/>
          <a:stretch/>
        </p:blipFill>
        <p:spPr>
          <a:xfrm>
            <a:off x="648221" y="1410086"/>
            <a:ext cx="6531241" cy="10214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A74692B-20C1-61B2-6301-A02E49D98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9" b="58416"/>
          <a:stretch/>
        </p:blipFill>
        <p:spPr>
          <a:xfrm>
            <a:off x="666822" y="2325420"/>
            <a:ext cx="6512640" cy="38812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5DF319A-33DC-BFEC-992D-FA160F7E5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3" b="2563"/>
          <a:stretch/>
        </p:blipFill>
        <p:spPr>
          <a:xfrm>
            <a:off x="666822" y="2798909"/>
            <a:ext cx="6531241" cy="2270766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6E0B23E-F813-F4A6-8A89-81693A02C7CC}"/>
              </a:ext>
            </a:extLst>
          </p:cNvPr>
          <p:cNvSpPr/>
          <p:nvPr/>
        </p:nvSpPr>
        <p:spPr>
          <a:xfrm>
            <a:off x="4483100" y="3665889"/>
            <a:ext cx="1441450" cy="1409327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4A253D6-87DB-83C3-4668-7D306CF034D4}"/>
              </a:ext>
            </a:extLst>
          </p:cNvPr>
          <p:cNvSpPr/>
          <p:nvPr/>
        </p:nvSpPr>
        <p:spPr>
          <a:xfrm>
            <a:off x="3329921" y="2779784"/>
            <a:ext cx="2500403" cy="525425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5E2442E1-B5A1-B423-8BA7-514DB9B0F488}"/>
              </a:ext>
            </a:extLst>
          </p:cNvPr>
          <p:cNvSpPr/>
          <p:nvPr/>
        </p:nvSpPr>
        <p:spPr>
          <a:xfrm>
            <a:off x="3303429" y="2325420"/>
            <a:ext cx="3751421" cy="460637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B18F05-E67A-24BB-DBD6-5F943A31A96D}"/>
              </a:ext>
            </a:extLst>
          </p:cNvPr>
          <p:cNvSpPr/>
          <p:nvPr/>
        </p:nvSpPr>
        <p:spPr>
          <a:xfrm>
            <a:off x="2003377" y="4301303"/>
            <a:ext cx="1441450" cy="648031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42655" y="219599"/>
            <a:ext cx="7197231" cy="8079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Dåtid – Vad har hänt sedan 2018?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B6B62-25B9-1D3A-7982-4BC530FDFC84}"/>
              </a:ext>
            </a:extLst>
          </p:cNvPr>
          <p:cNvSpPr/>
          <p:nvPr/>
        </p:nvSpPr>
        <p:spPr>
          <a:xfrm>
            <a:off x="342656" y="1180268"/>
            <a:ext cx="592883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Pilotprojekt samt analyser av möjligheter, hinder och barriärer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Snabbare teknisk utveckling för elektrifiering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Omställning av asfaltsproduktion till biobränslen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Mycket större fokus på </a:t>
            </a:r>
            <a:r>
              <a:rPr lang="sv-SE" dirty="0" err="1">
                <a:solidFill>
                  <a:prstClr val="black"/>
                </a:solidFill>
                <a:cs typeface="Arial" panose="020B0604020202020204" pitchFamily="34" charset="0"/>
              </a:rPr>
              <a:t>cirkularitet</a:t>
            </a: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 och masshantering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Utvärdering av regelverk för masshantering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Från klimatberäkning och målsättningar till åtgärder och målkonflikter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Krav på klimatreduktioner i TRV-projekt - lågt hängande frukt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D73F6-077A-E061-F018-D575C8B1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90" y="1195884"/>
            <a:ext cx="1682675" cy="2368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6C324-262F-1DEE-986D-0A9C851F7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90" y="2394588"/>
            <a:ext cx="1682675" cy="23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54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42655" y="219599"/>
            <a:ext cx="7197231" cy="8079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Nutid – Var står vi?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B6B62-25B9-1D3A-7982-4BC530FDFC84}"/>
              </a:ext>
            </a:extLst>
          </p:cNvPr>
          <p:cNvSpPr/>
          <p:nvPr/>
        </p:nvSpPr>
        <p:spPr>
          <a:xfrm>
            <a:off x="370364" y="1027513"/>
            <a:ext cx="626134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</a:rPr>
              <a:t>Kunskap</a:t>
            </a:r>
            <a:r>
              <a:rPr lang="en-US" dirty="0">
                <a:solidFill>
                  <a:srgbClr val="000000"/>
                </a:solidFill>
              </a:rPr>
              <a:t> om </a:t>
            </a:r>
            <a:r>
              <a:rPr lang="en-US" dirty="0" err="1">
                <a:solidFill>
                  <a:srgbClr val="000000"/>
                </a:solidFill>
              </a:rPr>
              <a:t>vad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behöver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göras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förutsägbara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spelregler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saknas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Tid och kostnad fortfarande styrande - </a:t>
            </a:r>
            <a:r>
              <a:rPr lang="sv-SE" dirty="0">
                <a:solidFill>
                  <a:srgbClr val="000000"/>
                </a:solidFill>
              </a:rPr>
              <a:t>Klimatmål kopplas inte till affären 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Kompetensbrist - Ansvar/ möjlighet att minska klimatpåverkan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Förtydliganden av tolkningar av regelverk - hinder för cirkulär masshantering ligger kvar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Ökande reduktionskrav i TRV- projekt leder till behov av skarpare åtgärder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Från ökande inblandning av biodrivmedel i diesel till miniminivå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39E9D-1A79-B12E-B55A-5BF07732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742" y="1126836"/>
            <a:ext cx="1759997" cy="2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08DC-92DB-EA99-ABA2-66BD7D03B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708" y="1903664"/>
            <a:ext cx="1910735" cy="23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6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42655" y="219599"/>
            <a:ext cx="7197231" cy="8079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Framtid – Vad driver på?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B6B62-25B9-1D3A-7982-4BC530FDFC84}"/>
              </a:ext>
            </a:extLst>
          </p:cNvPr>
          <p:cNvSpPr/>
          <p:nvPr/>
        </p:nvSpPr>
        <p:spPr>
          <a:xfrm>
            <a:off x="342656" y="1105039"/>
            <a:ext cx="69037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Kommuner med nollutsläppsmål till 2030 – ”Brinner i knutarna”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Allt skarpare regelverk på EU-nivå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  <a:cs typeface="Arial" panose="020B0604020202020204" pitchFamily="34" charset="0"/>
              </a:rPr>
              <a:t>Förslag om att arbetsmaskiner ska ingå i svensk utsläppshandel (EU-ETS2)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Riktade material- och drivmedelskrav i stora TRV-projekt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Uppdatering av storstädernas gemensamma miljökrav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Standardiserad implementering av digital informationskedja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Resurseffektivitet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Kolsänkor – accelererad </a:t>
            </a:r>
            <a:r>
              <a:rPr lang="sv-S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karbonatisering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”Kostnadsneutralitet” – inklusive CO</a:t>
            </a:r>
            <a:r>
              <a:rPr lang="sv-SE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-kostnad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87DA3D-D167-2888-584B-5AFCDD56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/>
        </p:blipFill>
        <p:spPr bwMode="auto">
          <a:xfrm>
            <a:off x="7222865" y="1027513"/>
            <a:ext cx="1817365" cy="15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7360E2-7203-56A4-F601-0130D845A0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4" t="8825" r="6469" b="14168"/>
          <a:stretch/>
        </p:blipFill>
        <p:spPr>
          <a:xfrm>
            <a:off x="7322695" y="2465455"/>
            <a:ext cx="1695629" cy="18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C190DC-27C7-6255-68D3-1AF4BDC0CD32}"/>
              </a:ext>
            </a:extLst>
          </p:cNvPr>
          <p:cNvSpPr txBox="1"/>
          <p:nvPr/>
        </p:nvSpPr>
        <p:spPr>
          <a:xfrm>
            <a:off x="259566" y="223370"/>
            <a:ext cx="8315552" cy="80791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1D242B"/>
                </a:solidFill>
                <a:effectLst/>
                <a:highlight>
                  <a:srgbClr val="FFFFFF"/>
                </a:highlight>
                <a:uLnTx/>
                <a:uFillTx/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sv-SE" sz="21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21D3C9-4BBB-E550-982B-C91E8197DFDE}"/>
              </a:ext>
            </a:extLst>
          </p:cNvPr>
          <p:cNvSpPr/>
          <p:nvPr/>
        </p:nvSpPr>
        <p:spPr>
          <a:xfrm>
            <a:off x="494019" y="1517463"/>
            <a:ext cx="6497908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sv-SE" sz="1600" dirty="0"/>
              <a:t>Kartlägger, beskriver och kvantifierar viktiga reduktionsåtgärder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sv-SE" sz="1600" dirty="0"/>
              <a:t>Utgår från:</a:t>
            </a:r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sv-SE" sz="1600" dirty="0"/>
          </a:p>
          <a:p>
            <a:pPr>
              <a:spcAft>
                <a:spcPts val="450"/>
              </a:spcAft>
              <a:defRPr/>
            </a:pPr>
            <a:endParaRPr lang="sv-SE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C42B4-A82E-E608-80E2-5A0ABEEB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82" y="116073"/>
            <a:ext cx="7038231" cy="994172"/>
          </a:xfrm>
        </p:spPr>
        <p:txBody>
          <a:bodyPr/>
          <a:lstStyle/>
          <a:p>
            <a:r>
              <a:rPr lang="sv-SE" sz="2800" dirty="0"/>
              <a:t>Analys av klimatåtgärder och reduktionspotential</a:t>
            </a:r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C39F9-1992-3817-AA69-B9CB1EEB71DD}"/>
              </a:ext>
            </a:extLst>
          </p:cNvPr>
          <p:cNvGrpSpPr/>
          <p:nvPr/>
        </p:nvGrpSpPr>
        <p:grpSpPr>
          <a:xfrm>
            <a:off x="568882" y="2284368"/>
            <a:ext cx="8458688" cy="1472811"/>
            <a:chOff x="259566" y="2931670"/>
            <a:chExt cx="8458688" cy="14728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DC42EC-4454-44DC-7D91-5A8ECEB5E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672"/>
            <a:stretch/>
          </p:blipFill>
          <p:spPr>
            <a:xfrm>
              <a:off x="259566" y="3229493"/>
              <a:ext cx="8458688" cy="11749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B9FA27-F92C-3F93-6E77-4ED1D2D7AD26}"/>
                </a:ext>
              </a:extLst>
            </p:cNvPr>
            <p:cNvSpPr txBox="1"/>
            <p:nvPr/>
          </p:nvSpPr>
          <p:spPr>
            <a:xfrm>
              <a:off x="494019" y="3014771"/>
              <a:ext cx="822948" cy="1661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Färdplaner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20BB9B-FFFE-454B-40F6-CDA0BA53E91E}"/>
                </a:ext>
              </a:extLst>
            </p:cNvPr>
            <p:cNvSpPr txBox="1"/>
            <p:nvPr/>
          </p:nvSpPr>
          <p:spPr>
            <a:xfrm>
              <a:off x="2129297" y="2931670"/>
              <a:ext cx="822948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Företags- och industriplaner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46E255-5E01-9D8E-1A1B-F12A6C4BDCE1}"/>
                </a:ext>
              </a:extLst>
            </p:cNvPr>
            <p:cNvSpPr txBox="1"/>
            <p:nvPr/>
          </p:nvSpPr>
          <p:spPr>
            <a:xfrm>
              <a:off x="3529658" y="2931670"/>
              <a:ext cx="822948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Resultat från </a:t>
              </a:r>
              <a:r>
                <a:rPr lang="sv-SE" sz="1200" i="1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FoI</a:t>
              </a: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-projekt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D61C18-B23C-CEF6-6454-8E6B8DD6A669}"/>
                </a:ext>
              </a:extLst>
            </p:cNvPr>
            <p:cNvSpPr txBox="1"/>
            <p:nvPr/>
          </p:nvSpPr>
          <p:spPr>
            <a:xfrm>
              <a:off x="4821976" y="2931670"/>
              <a:ext cx="822948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Litteratur-översikter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071F56-DD20-2B45-01AB-BF27992840E5}"/>
                </a:ext>
              </a:extLst>
            </p:cNvPr>
            <p:cNvSpPr txBox="1"/>
            <p:nvPr/>
          </p:nvSpPr>
          <p:spPr>
            <a:xfrm>
              <a:off x="5930113" y="2931670"/>
              <a:ext cx="1084590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Fallstudier och scenarioanalyser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2EFDA0-4237-BB21-4F73-116339B0EEBE}"/>
                </a:ext>
              </a:extLst>
            </p:cNvPr>
            <p:cNvSpPr txBox="1"/>
            <p:nvPr/>
          </p:nvSpPr>
          <p:spPr>
            <a:xfrm>
              <a:off x="7299892" y="2936077"/>
              <a:ext cx="1096472" cy="3323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400"/>
                </a:spcAft>
              </a:pPr>
              <a:r>
                <a:rPr lang="sv-SE" sz="1200" i="1" dirty="0">
                  <a:latin typeface="Arial Narrow" panose="020B0606020202030204" pitchFamily="34" charset="0"/>
                  <a:cs typeface="Arial" panose="020B0604020202020204" pitchFamily="34" charset="0"/>
                </a:rPr>
                <a:t>Upphandlings-kriterier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61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E96659-40C8-16FE-4DE1-1C38EE655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0"/>
          <a:stretch/>
        </p:blipFill>
        <p:spPr>
          <a:xfrm>
            <a:off x="304800" y="824678"/>
            <a:ext cx="6812718" cy="4282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3D21C-4C22-4647-A53A-C379749CBA1B}"/>
              </a:ext>
            </a:extLst>
          </p:cNvPr>
          <p:cNvSpPr txBox="1"/>
          <p:nvPr/>
        </p:nvSpPr>
        <p:spPr>
          <a:xfrm>
            <a:off x="304800" y="321759"/>
            <a:ext cx="7627088" cy="6310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sv-SE"/>
            </a:defPPr>
            <a:lvl1pPr defTabSz="685800">
              <a:lnSpc>
                <a:spcPct val="84000"/>
              </a:lnSpc>
              <a:spcBef>
                <a:spcPct val="0"/>
              </a:spcBef>
              <a:buNone/>
              <a:defRPr sz="2800" b="1" spc="-80" baseline="0">
                <a:solidFill>
                  <a:srgbClr val="1944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Prioriterade klimatåtgärder i anläggningsprojekt</a:t>
            </a:r>
            <a:endParaRPr lang="en-US" dirty="0"/>
          </a:p>
        </p:txBody>
      </p:sp>
      <p:sp>
        <p:nvSpPr>
          <p:cNvPr id="48" name="object 83">
            <a:extLst>
              <a:ext uri="{FF2B5EF4-FFF2-40B4-BE49-F238E27FC236}">
                <a16:creationId xmlns:a16="http://schemas.microsoft.com/office/drawing/2014/main" id="{4A26C5DA-465D-9607-8722-BAB6F50856E1}"/>
              </a:ext>
            </a:extLst>
          </p:cNvPr>
          <p:cNvSpPr/>
          <p:nvPr/>
        </p:nvSpPr>
        <p:spPr>
          <a:xfrm>
            <a:off x="6805693" y="1927992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56"/>
                </a:moveTo>
                <a:lnTo>
                  <a:pt x="10185" y="1739"/>
                </a:lnTo>
                <a:lnTo>
                  <a:pt x="5969" y="0"/>
                </a:lnTo>
                <a:lnTo>
                  <a:pt x="1739" y="1739"/>
                </a:lnTo>
                <a:lnTo>
                  <a:pt x="0" y="5956"/>
                </a:lnTo>
                <a:lnTo>
                  <a:pt x="1739" y="10172"/>
                </a:lnTo>
                <a:lnTo>
                  <a:pt x="5969" y="11925"/>
                </a:lnTo>
                <a:lnTo>
                  <a:pt x="10185" y="10172"/>
                </a:lnTo>
                <a:lnTo>
                  <a:pt x="11925" y="5956"/>
                </a:lnTo>
                <a:close/>
              </a:path>
              <a:path w="6269355" h="12065">
                <a:moveTo>
                  <a:pt x="6269317" y="5956"/>
                </a:moveTo>
                <a:lnTo>
                  <a:pt x="6267564" y="1739"/>
                </a:lnTo>
                <a:lnTo>
                  <a:pt x="6263348" y="0"/>
                </a:lnTo>
                <a:lnTo>
                  <a:pt x="6259131" y="1739"/>
                </a:lnTo>
                <a:lnTo>
                  <a:pt x="6257379" y="5956"/>
                </a:lnTo>
                <a:lnTo>
                  <a:pt x="6259131" y="10172"/>
                </a:lnTo>
                <a:lnTo>
                  <a:pt x="6263348" y="11925"/>
                </a:lnTo>
                <a:lnTo>
                  <a:pt x="6267564" y="10172"/>
                </a:lnTo>
                <a:lnTo>
                  <a:pt x="6269317" y="5956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5" name="object 90">
            <a:extLst>
              <a:ext uri="{FF2B5EF4-FFF2-40B4-BE49-F238E27FC236}">
                <a16:creationId xmlns:a16="http://schemas.microsoft.com/office/drawing/2014/main" id="{64F06B0B-9229-C735-8D6B-65C09A6101EF}"/>
              </a:ext>
            </a:extLst>
          </p:cNvPr>
          <p:cNvSpPr/>
          <p:nvPr/>
        </p:nvSpPr>
        <p:spPr>
          <a:xfrm>
            <a:off x="6866335" y="2894019"/>
            <a:ext cx="6269355" cy="12065"/>
          </a:xfrm>
          <a:custGeom>
            <a:avLst/>
            <a:gdLst/>
            <a:ahLst/>
            <a:cxnLst/>
            <a:rect l="l" t="t" r="r" b="b"/>
            <a:pathLst>
              <a:path w="6269355" h="12065">
                <a:moveTo>
                  <a:pt x="11925" y="5969"/>
                </a:moveTo>
                <a:lnTo>
                  <a:pt x="10185" y="1752"/>
                </a:lnTo>
                <a:lnTo>
                  <a:pt x="5969" y="0"/>
                </a:lnTo>
                <a:lnTo>
                  <a:pt x="1739" y="1752"/>
                </a:lnTo>
                <a:lnTo>
                  <a:pt x="0" y="5969"/>
                </a:lnTo>
                <a:lnTo>
                  <a:pt x="1739" y="10185"/>
                </a:lnTo>
                <a:lnTo>
                  <a:pt x="5969" y="11925"/>
                </a:lnTo>
                <a:lnTo>
                  <a:pt x="10185" y="10185"/>
                </a:lnTo>
                <a:lnTo>
                  <a:pt x="11925" y="5969"/>
                </a:lnTo>
                <a:close/>
              </a:path>
              <a:path w="6269355" h="12065">
                <a:moveTo>
                  <a:pt x="6269317" y="5969"/>
                </a:moveTo>
                <a:lnTo>
                  <a:pt x="6267564" y="1752"/>
                </a:lnTo>
                <a:lnTo>
                  <a:pt x="6263348" y="0"/>
                </a:lnTo>
                <a:lnTo>
                  <a:pt x="6259131" y="1752"/>
                </a:lnTo>
                <a:lnTo>
                  <a:pt x="6257379" y="5969"/>
                </a:lnTo>
                <a:lnTo>
                  <a:pt x="6259131" y="10185"/>
                </a:lnTo>
                <a:lnTo>
                  <a:pt x="6263348" y="11925"/>
                </a:lnTo>
                <a:lnTo>
                  <a:pt x="6267564" y="10185"/>
                </a:lnTo>
                <a:lnTo>
                  <a:pt x="6269317" y="5969"/>
                </a:lnTo>
                <a:close/>
              </a:path>
            </a:pathLst>
          </a:custGeom>
          <a:solidFill>
            <a:srgbClr val="F57F2A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ABD272-4C75-5A16-88E4-410C4770155D}"/>
              </a:ext>
            </a:extLst>
          </p:cNvPr>
          <p:cNvSpPr/>
          <p:nvPr/>
        </p:nvSpPr>
        <p:spPr>
          <a:xfrm>
            <a:off x="671090" y="2757299"/>
            <a:ext cx="6269355" cy="631006"/>
          </a:xfrm>
          <a:prstGeom prst="roundRect">
            <a:avLst>
              <a:gd name="adj" fmla="val 3378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halmers PPT mall 27feb">
      <a:dk1>
        <a:srgbClr val="262626"/>
      </a:dk1>
      <a:lt1>
        <a:srgbClr val="FFFFFF"/>
      </a:lt1>
      <a:dk2>
        <a:srgbClr val="003050"/>
      </a:dk2>
      <a:lt2>
        <a:srgbClr val="FFFFFF"/>
      </a:lt2>
      <a:accent1>
        <a:srgbClr val="00A99D"/>
      </a:accent1>
      <a:accent2>
        <a:srgbClr val="194461"/>
      </a:accent2>
      <a:accent3>
        <a:srgbClr val="6C8697"/>
      </a:accent3>
      <a:accent4>
        <a:srgbClr val="BBD7DF"/>
      </a:accent4>
      <a:accent5>
        <a:srgbClr val="194461"/>
      </a:accent5>
      <a:accent6>
        <a:srgbClr val="6C8697"/>
      </a:accent6>
      <a:hlink>
        <a:srgbClr val="262626"/>
      </a:hlink>
      <a:folHlink>
        <a:srgbClr val="5D6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 algn="l">
          <a:lnSpc>
            <a:spcPct val="90000"/>
          </a:lnSpc>
          <a:spcBef>
            <a:spcPts val="600"/>
          </a:spcBef>
          <a:spcAft>
            <a:spcPts val="400"/>
          </a:spcAft>
          <a:defRPr sz="15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almers PowerPoint template_200424" id="{86E3282D-7E9D-6C44-A78B-F9721874B264}" vid="{D6623AF8-0C34-824E-A0D7-C25476159858}"/>
    </a:ext>
  </a:extLst>
</a:theme>
</file>

<file path=ppt/theme/theme2.xml><?xml version="1.0" encoding="utf-8"?>
<a:theme xmlns:a="http://schemas.openxmlformats.org/drawingml/2006/main" name="Blank Cover + wall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Cover + wall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3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4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5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6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7.xml><?xml version="1.0" encoding="utf-8"?>
<a:themeOverride xmlns:a="http://schemas.openxmlformats.org/drawingml/2006/main">
  <a:clrScheme name="Chalmers PPT mall 27feb">
    <a:dk1>
      <a:srgbClr val="262626"/>
    </a:dk1>
    <a:lt1>
      <a:srgbClr val="FFFFFF"/>
    </a:lt1>
    <a:dk2>
      <a:srgbClr val="003050"/>
    </a:dk2>
    <a:lt2>
      <a:srgbClr val="FFFFFF"/>
    </a:lt2>
    <a:accent1>
      <a:srgbClr val="00A99D"/>
    </a:accent1>
    <a:accent2>
      <a:srgbClr val="194461"/>
    </a:accent2>
    <a:accent3>
      <a:srgbClr val="6C8697"/>
    </a:accent3>
    <a:accent4>
      <a:srgbClr val="BBD7DF"/>
    </a:accent4>
    <a:accent5>
      <a:srgbClr val="194461"/>
    </a:accent5>
    <a:accent6>
      <a:srgbClr val="6C8697"/>
    </a:accent6>
    <a:hlink>
      <a:srgbClr val="262626"/>
    </a:hlink>
    <a:folHlink>
      <a:srgbClr val="5D6F79"/>
    </a:folHlink>
  </a:clr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CE1E63D9DBB4BBF77575DAC9CEA7D" ma:contentTypeVersion="15" ma:contentTypeDescription="Skapa ett nytt dokument." ma:contentTypeScope="" ma:versionID="6eb8b1100423d93de7ec7e9835e8b23f">
  <xsd:schema xmlns:xsd="http://www.w3.org/2001/XMLSchema" xmlns:xs="http://www.w3.org/2001/XMLSchema" xmlns:p="http://schemas.microsoft.com/office/2006/metadata/properties" xmlns:ns2="29cde85b-4909-46eb-b26e-e1a5bd05719f" xmlns:ns3="13b80021-e10b-47f7-8fe9-f1254ba8d683" targetNamespace="http://schemas.microsoft.com/office/2006/metadata/properties" ma:root="true" ma:fieldsID="3ddd84c02d1908ba77a4d155282042db" ns2:_="" ns3:_="">
    <xsd:import namespace="29cde85b-4909-46eb-b26e-e1a5bd05719f"/>
    <xsd:import namespace="13b80021-e10b-47f7-8fe9-f1254ba8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e85b-4909-46eb-b26e-e1a5bd057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0021-e10b-47f7-8fe9-f1254ba8d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96674b9-5df7-4726-82ba-f53c3b1c46c9}" ma:internalName="TaxCatchAll" ma:showField="CatchAllData" ma:web="13b80021-e10b-47f7-8fe9-f1254ba8d6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B6C7E4-6284-41C4-9F9B-9FAA6B9A1849}"/>
</file>

<file path=customXml/itemProps2.xml><?xml version="1.0" encoding="utf-8"?>
<ds:datastoreItem xmlns:ds="http://schemas.openxmlformats.org/officeDocument/2006/customXml" ds:itemID="{D935DB1F-6AA2-481E-8FE0-52D1CC0ECB6B}"/>
</file>

<file path=docProps/app.xml><?xml version="1.0" encoding="utf-8"?>
<Properties xmlns="http://schemas.openxmlformats.org/officeDocument/2006/extended-properties" xmlns:vt="http://schemas.openxmlformats.org/officeDocument/2006/docPropsVTypes">
  <Template>Chalmers PowerPoint template_200424</Template>
  <TotalTime>23977</TotalTime>
  <Words>1032</Words>
  <Application>Microsoft Office PowerPoint</Application>
  <PresentationFormat>On-screen Show (16:9)</PresentationFormat>
  <Paragraphs>260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Akzidenz for Chalmers</vt:lpstr>
      <vt:lpstr>Arial</vt:lpstr>
      <vt:lpstr>Arial Narrow</vt:lpstr>
      <vt:lpstr>Calibri</vt:lpstr>
      <vt:lpstr>Courier New</vt:lpstr>
      <vt:lpstr>Helvetica</vt:lpstr>
      <vt:lpstr>Helvetica Neue</vt:lpstr>
      <vt:lpstr>Times</vt:lpstr>
      <vt:lpstr>Office Theme</vt:lpstr>
      <vt:lpstr>Blank Cover + wallpaper</vt:lpstr>
      <vt:lpstr>1_Blank Cover + wallpaper</vt:lpstr>
      <vt:lpstr>Potential för klimatreducerande åtgärder</vt:lpstr>
      <vt:lpstr>Mistra Carbon Exit på en sida</vt:lpstr>
      <vt:lpstr>Infrastrukturen står för en ökande del av transportsystemets koldioxidutsläpp</vt:lpstr>
      <vt:lpstr>Bergmaterial kommer in lite överallt…</vt:lpstr>
      <vt:lpstr>PowerPoint Presentation</vt:lpstr>
      <vt:lpstr>PowerPoint Presentation</vt:lpstr>
      <vt:lpstr>PowerPoint Presentation</vt:lpstr>
      <vt:lpstr>Analys av klimatåtgärder och reduktionspotential</vt:lpstr>
      <vt:lpstr>PowerPoint Presentation</vt:lpstr>
      <vt:lpstr>PowerPoint Presentation</vt:lpstr>
      <vt:lpstr>PowerPoint Presentation</vt:lpstr>
      <vt:lpstr>Utsläppsbana enligt klimatåtgärdsmenyn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subject/>
  <dc:creator>Anne Berit Heieraas</dc:creator>
  <cp:keywords/>
  <dc:description/>
  <cp:lastModifiedBy>Ida Karlsson</cp:lastModifiedBy>
  <cp:revision>159</cp:revision>
  <cp:lastPrinted>2020-09-13T10:56:43Z</cp:lastPrinted>
  <dcterms:created xsi:type="dcterms:W3CDTF">2020-05-08T06:47:21Z</dcterms:created>
  <dcterms:modified xsi:type="dcterms:W3CDTF">2024-03-27T11:38:37Z</dcterms:modified>
  <cp:category/>
</cp:coreProperties>
</file>