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7"/>
  </p:notesMasterIdLst>
  <p:sldIdLst>
    <p:sldId id="271" r:id="rId5"/>
    <p:sldId id="2966" r:id="rId6"/>
  </p:sldIdLst>
  <p:sldSz cx="12192000" cy="6858000"/>
  <p:notesSz cx="6858000" cy="9144000"/>
  <p:embeddedFontLst>
    <p:embeddedFont>
      <p:font typeface="Georgia" panose="02040502050405020303" pitchFamily="18" charset="0"/>
      <p:regular r:id="rId8"/>
      <p:bold r:id="rId9"/>
      <p:italic r:id="rId10"/>
      <p:boldItalic r:id="rId11"/>
    </p:embeddedFont>
    <p:embeddedFont>
      <p:font typeface="Lota Grotesque Alt 2" panose="020B0604020202020204" charset="0"/>
      <p:bold r:id="rId12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999"/>
    <a:srgbClr val="CBA894"/>
    <a:srgbClr val="A6DFFA"/>
    <a:srgbClr val="3AC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82360" autoAdjust="0"/>
  </p:normalViewPr>
  <p:slideViewPr>
    <p:cSldViewPr snapToGrid="0" snapToObjects="1">
      <p:cViewPr varScale="1">
        <p:scale>
          <a:sx n="61" d="100"/>
          <a:sy n="61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Sennström" userId="7589046e-9664-4c0a-b506-a7f4feab5c38" providerId="ADAL" clId="{D0393A1F-7949-4F82-B34F-CD19482D22F3}"/>
    <pc:docChg chg="custSel delSld modSld">
      <pc:chgData name="Lisa Sennström" userId="7589046e-9664-4c0a-b506-a7f4feab5c38" providerId="ADAL" clId="{D0393A1F-7949-4F82-B34F-CD19482D22F3}" dt="2024-04-10T07:33:23.516" v="23" actId="47"/>
      <pc:docMkLst>
        <pc:docMk/>
      </pc:docMkLst>
      <pc:sldChg chg="del">
        <pc:chgData name="Lisa Sennström" userId="7589046e-9664-4c0a-b506-a7f4feab5c38" providerId="ADAL" clId="{D0393A1F-7949-4F82-B34F-CD19482D22F3}" dt="2024-04-10T07:33:20.049" v="9" actId="47"/>
        <pc:sldMkLst>
          <pc:docMk/>
          <pc:sldMk cId="303086665" sldId="300"/>
        </pc:sldMkLst>
      </pc:sldChg>
      <pc:sldChg chg="del">
        <pc:chgData name="Lisa Sennström" userId="7589046e-9664-4c0a-b506-a7f4feab5c38" providerId="ADAL" clId="{D0393A1F-7949-4F82-B34F-CD19482D22F3}" dt="2024-04-10T07:33:20.662" v="11" actId="47"/>
        <pc:sldMkLst>
          <pc:docMk/>
          <pc:sldMk cId="2152900017" sldId="317"/>
        </pc:sldMkLst>
      </pc:sldChg>
      <pc:sldChg chg="del">
        <pc:chgData name="Lisa Sennström" userId="7589046e-9664-4c0a-b506-a7f4feab5c38" providerId="ADAL" clId="{D0393A1F-7949-4F82-B34F-CD19482D22F3}" dt="2024-04-10T07:33:20.835" v="12" actId="47"/>
        <pc:sldMkLst>
          <pc:docMk/>
          <pc:sldMk cId="2469718778" sldId="325"/>
        </pc:sldMkLst>
      </pc:sldChg>
      <pc:sldChg chg="del">
        <pc:chgData name="Lisa Sennström" userId="7589046e-9664-4c0a-b506-a7f4feab5c38" providerId="ADAL" clId="{D0393A1F-7949-4F82-B34F-CD19482D22F3}" dt="2024-04-10T07:33:21.149" v="13" actId="47"/>
        <pc:sldMkLst>
          <pc:docMk/>
          <pc:sldMk cId="2588002081" sldId="328"/>
        </pc:sldMkLst>
      </pc:sldChg>
      <pc:sldChg chg="del">
        <pc:chgData name="Lisa Sennström" userId="7589046e-9664-4c0a-b506-a7f4feab5c38" providerId="ADAL" clId="{D0393A1F-7949-4F82-B34F-CD19482D22F3}" dt="2024-04-10T07:33:21.954" v="17" actId="47"/>
        <pc:sldMkLst>
          <pc:docMk/>
          <pc:sldMk cId="3947827978" sldId="332"/>
        </pc:sldMkLst>
      </pc:sldChg>
      <pc:sldChg chg="del">
        <pc:chgData name="Lisa Sennström" userId="7589046e-9664-4c0a-b506-a7f4feab5c38" providerId="ADAL" clId="{D0393A1F-7949-4F82-B34F-CD19482D22F3}" dt="2024-04-10T07:33:22.240" v="18" actId="47"/>
        <pc:sldMkLst>
          <pc:docMk/>
          <pc:sldMk cId="4022036289" sldId="333"/>
        </pc:sldMkLst>
      </pc:sldChg>
      <pc:sldChg chg="del">
        <pc:chgData name="Lisa Sennström" userId="7589046e-9664-4c0a-b506-a7f4feab5c38" providerId="ADAL" clId="{D0393A1F-7949-4F82-B34F-CD19482D22F3}" dt="2024-04-10T07:33:22.744" v="20" actId="47"/>
        <pc:sldMkLst>
          <pc:docMk/>
          <pc:sldMk cId="1795109367" sldId="334"/>
        </pc:sldMkLst>
      </pc:sldChg>
      <pc:sldChg chg="modSp mod">
        <pc:chgData name="Lisa Sennström" userId="7589046e-9664-4c0a-b506-a7f4feab5c38" providerId="ADAL" clId="{D0393A1F-7949-4F82-B34F-CD19482D22F3}" dt="2024-04-10T07:33:05.925" v="7" actId="20577"/>
        <pc:sldMkLst>
          <pc:docMk/>
          <pc:sldMk cId="2289068142" sldId="2966"/>
        </pc:sldMkLst>
        <pc:spChg chg="mod">
          <ac:chgData name="Lisa Sennström" userId="7589046e-9664-4c0a-b506-a7f4feab5c38" providerId="ADAL" clId="{D0393A1F-7949-4F82-B34F-CD19482D22F3}" dt="2024-04-10T07:33:05.925" v="7" actId="20577"/>
          <ac:spMkLst>
            <pc:docMk/>
            <pc:sldMk cId="2289068142" sldId="2966"/>
            <ac:spMk id="4" creationId="{0B8C3F42-32E5-4919-A6D0-32D65B4ADDBA}"/>
          </ac:spMkLst>
        </pc:spChg>
      </pc:sldChg>
      <pc:sldChg chg="del">
        <pc:chgData name="Lisa Sennström" userId="7589046e-9664-4c0a-b506-a7f4feab5c38" providerId="ADAL" clId="{D0393A1F-7949-4F82-B34F-CD19482D22F3}" dt="2024-04-10T07:33:21.165" v="14" actId="47"/>
        <pc:sldMkLst>
          <pc:docMk/>
          <pc:sldMk cId="1408959129" sldId="2978"/>
        </pc:sldMkLst>
      </pc:sldChg>
      <pc:sldChg chg="del">
        <pc:chgData name="Lisa Sennström" userId="7589046e-9664-4c0a-b506-a7f4feab5c38" providerId="ADAL" clId="{D0393A1F-7949-4F82-B34F-CD19482D22F3}" dt="2024-04-10T07:33:19.670" v="8" actId="47"/>
        <pc:sldMkLst>
          <pc:docMk/>
          <pc:sldMk cId="3832628442" sldId="2980"/>
        </pc:sldMkLst>
      </pc:sldChg>
      <pc:sldChg chg="del">
        <pc:chgData name="Lisa Sennström" userId="7589046e-9664-4c0a-b506-a7f4feab5c38" providerId="ADAL" clId="{D0393A1F-7949-4F82-B34F-CD19482D22F3}" dt="2024-04-10T07:33:23.217" v="22" actId="47"/>
        <pc:sldMkLst>
          <pc:docMk/>
          <pc:sldMk cId="281773705" sldId="2982"/>
        </pc:sldMkLst>
      </pc:sldChg>
      <pc:sldChg chg="del">
        <pc:chgData name="Lisa Sennström" userId="7589046e-9664-4c0a-b506-a7f4feab5c38" providerId="ADAL" clId="{D0393A1F-7949-4F82-B34F-CD19482D22F3}" dt="2024-04-10T07:33:23.516" v="23" actId="47"/>
        <pc:sldMkLst>
          <pc:docMk/>
          <pc:sldMk cId="3471034523" sldId="2983"/>
        </pc:sldMkLst>
      </pc:sldChg>
      <pc:sldChg chg="del">
        <pc:chgData name="Lisa Sennström" userId="7589046e-9664-4c0a-b506-a7f4feab5c38" providerId="ADAL" clId="{D0393A1F-7949-4F82-B34F-CD19482D22F3}" dt="2024-04-10T07:33:20.332" v="10" actId="47"/>
        <pc:sldMkLst>
          <pc:docMk/>
          <pc:sldMk cId="3175031499" sldId="2984"/>
        </pc:sldMkLst>
      </pc:sldChg>
      <pc:sldChg chg="del">
        <pc:chgData name="Lisa Sennström" userId="7589046e-9664-4c0a-b506-a7f4feab5c38" providerId="ADAL" clId="{D0393A1F-7949-4F82-B34F-CD19482D22F3}" dt="2024-04-10T07:33:22.414" v="19" actId="47"/>
        <pc:sldMkLst>
          <pc:docMk/>
          <pc:sldMk cId="628119033" sldId="2985"/>
        </pc:sldMkLst>
      </pc:sldChg>
      <pc:sldChg chg="del">
        <pc:chgData name="Lisa Sennström" userId="7589046e-9664-4c0a-b506-a7f4feab5c38" providerId="ADAL" clId="{D0393A1F-7949-4F82-B34F-CD19482D22F3}" dt="2024-04-10T07:33:22.965" v="21" actId="47"/>
        <pc:sldMkLst>
          <pc:docMk/>
          <pc:sldMk cId="500457217" sldId="2986"/>
        </pc:sldMkLst>
      </pc:sldChg>
      <pc:sldChg chg="del">
        <pc:chgData name="Lisa Sennström" userId="7589046e-9664-4c0a-b506-a7f4feab5c38" providerId="ADAL" clId="{D0393A1F-7949-4F82-B34F-CD19482D22F3}" dt="2024-04-10T07:33:21.338" v="15" actId="47"/>
        <pc:sldMkLst>
          <pc:docMk/>
          <pc:sldMk cId="30405793" sldId="2987"/>
        </pc:sldMkLst>
      </pc:sldChg>
      <pc:sldChg chg="del">
        <pc:chgData name="Lisa Sennström" userId="7589046e-9664-4c0a-b506-a7f4feab5c38" providerId="ADAL" clId="{D0393A1F-7949-4F82-B34F-CD19482D22F3}" dt="2024-04-10T07:33:21.653" v="16" actId="47"/>
        <pc:sldMkLst>
          <pc:docMk/>
          <pc:sldMk cId="3521413337" sldId="29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EC84C-AC28-F941-AFDE-203122E4DC5E}" type="datetimeFigureOut">
              <a:t>2024-04-10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955F-F9B5-7E4D-B6FF-FD00CB0DFB64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632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955F-F9B5-7E4D-B6FF-FD00CB0DFB6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43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955F-F9B5-7E4D-B6FF-FD00CB0DFB6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18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644BAEBF-3722-4266-878D-1C59699E7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5" b="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DFA69CE-9E39-491C-A9B1-6F54F74E61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58939" y="1455119"/>
            <a:ext cx="5513902" cy="344618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8BA7FB5-8C52-3940-B453-96678EEF0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65259"/>
            <a:ext cx="9144000" cy="2387600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Sveriges </a:t>
            </a:r>
            <a:r>
              <a:rPr lang="sv-SE" dirty="0" err="1"/>
              <a:t>bergmatrialindustri</a:t>
            </a:r>
            <a:br>
              <a:rPr lang="sv-SE" dirty="0"/>
            </a:br>
            <a:r>
              <a:rPr lang="sv-SE" dirty="0"/>
              <a:t>2020.01.01</a:t>
            </a:r>
          </a:p>
        </p:txBody>
      </p:sp>
    </p:spTree>
    <p:extLst>
      <p:ext uri="{BB962C8B-B14F-4D97-AF65-F5344CB8AC3E}">
        <p14:creationId xmlns:p14="http://schemas.microsoft.com/office/powerpoint/2010/main" val="1883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394E092-E00C-4EF6-AAB0-BA48F87FB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CC4C768-19DD-AC42-85D8-D5DBAF6F1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09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6A9F07C-F06B-47DA-9516-9887A923D39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9789" y="1898990"/>
            <a:ext cx="5585074" cy="199924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>
                <a:latin typeface="+mn-lt"/>
              </a:rPr>
              <a:t>Sed ut </a:t>
            </a:r>
            <a:r>
              <a:rPr lang="sv-SE" dirty="0" err="1">
                <a:latin typeface="+mn-lt"/>
              </a:rPr>
              <a:t>perspiciatis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unde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omnis</a:t>
            </a:r>
            <a:r>
              <a:rPr lang="sv-SE" dirty="0">
                <a:latin typeface="+mn-lt"/>
              </a:rPr>
              <a:t> iste </a:t>
            </a:r>
            <a:r>
              <a:rPr lang="sv-SE" dirty="0" err="1">
                <a:latin typeface="+mn-lt"/>
              </a:rPr>
              <a:t>natus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error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sit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voluptatem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accusantium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doloremque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laudantium</a:t>
            </a:r>
            <a:r>
              <a:rPr lang="sv-SE" dirty="0">
                <a:latin typeface="+mn-lt"/>
              </a:rPr>
              <a:t>, </a:t>
            </a:r>
            <a:r>
              <a:rPr lang="sv-SE" dirty="0" err="1">
                <a:latin typeface="+mn-lt"/>
              </a:rPr>
              <a:t>totam</a:t>
            </a:r>
            <a:r>
              <a:rPr lang="sv-SE" dirty="0">
                <a:latin typeface="+mn-lt"/>
              </a:rPr>
              <a:t> rem </a:t>
            </a:r>
            <a:r>
              <a:rPr lang="sv-SE" dirty="0" err="1">
                <a:latin typeface="+mn-lt"/>
              </a:rPr>
              <a:t>aperiam</a:t>
            </a:r>
            <a:r>
              <a:rPr lang="sv-SE" dirty="0">
                <a:latin typeface="+mn-lt"/>
              </a:rPr>
              <a:t>, </a:t>
            </a:r>
            <a:r>
              <a:rPr lang="sv-SE" dirty="0" err="1">
                <a:latin typeface="+mn-lt"/>
              </a:rPr>
              <a:t>eaque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ipsa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quae</a:t>
            </a:r>
            <a:r>
              <a:rPr lang="sv-SE" dirty="0">
                <a:latin typeface="+mn-lt"/>
              </a:rPr>
              <a:t>.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12FC21AD-5FFD-43C2-A3D7-2A396B8E1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188" r="24802"/>
          <a:stretch/>
        </p:blipFill>
        <p:spPr>
          <a:xfrm>
            <a:off x="6948196" y="0"/>
            <a:ext cx="5243804" cy="6858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F04A6DE3-EC42-4D72-B8E9-F08B46D030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60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AA6E58-07FB-49A8-A08D-1921259F2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16E75CA4-5618-47B7-AC42-431F1BDA7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0" t="620" r="593" b="20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192E5D07-1FEB-4BE3-B6B9-5D7B66B4E1E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9788" y="1566780"/>
            <a:ext cx="9188449" cy="1686419"/>
          </a:xfrm>
        </p:spPr>
        <p:txBody>
          <a:bodyPr/>
          <a:lstStyle>
            <a:lvl1pPr marL="0" indent="0">
              <a:buNone/>
              <a:defRPr lang="sv-SE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sz="2400" dirty="0">
                <a:solidFill>
                  <a:schemeClr val="bg1"/>
                </a:solidFill>
              </a:rPr>
              <a:t>Sed ut </a:t>
            </a:r>
            <a:r>
              <a:rPr lang="sv-SE" sz="2400" dirty="0" err="1">
                <a:solidFill>
                  <a:schemeClr val="bg1"/>
                </a:solidFill>
              </a:rPr>
              <a:t>persvoluptatempiciatis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unde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omnis</a:t>
            </a:r>
            <a:r>
              <a:rPr lang="sv-SE" sz="2400" dirty="0">
                <a:solidFill>
                  <a:schemeClr val="bg1"/>
                </a:solidFill>
              </a:rPr>
              <a:t> iste </a:t>
            </a:r>
            <a:r>
              <a:rPr lang="sv-SE" sz="2400" dirty="0" err="1">
                <a:solidFill>
                  <a:schemeClr val="bg1"/>
                </a:solidFill>
              </a:rPr>
              <a:t>natus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error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sit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accusantium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doloremque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laudantium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 err="1">
                <a:solidFill>
                  <a:schemeClr val="bg1"/>
                </a:solidFill>
              </a:rPr>
              <a:t>totam</a:t>
            </a:r>
            <a:r>
              <a:rPr lang="sv-SE" sz="2400" dirty="0">
                <a:solidFill>
                  <a:schemeClr val="bg1"/>
                </a:solidFill>
              </a:rPr>
              <a:t> rem </a:t>
            </a:r>
            <a:r>
              <a:rPr lang="sv-SE" sz="2400" dirty="0" err="1">
                <a:solidFill>
                  <a:schemeClr val="bg1"/>
                </a:solidFill>
              </a:rPr>
              <a:t>aperiam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 err="1">
                <a:solidFill>
                  <a:schemeClr val="bg1"/>
                </a:solidFill>
              </a:rPr>
              <a:t>eaque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ipsa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quae</a:t>
            </a:r>
            <a:r>
              <a:rPr lang="sv-SE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BA8CA82-FADF-4167-A5B9-F34FC2E90E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866ED08-2F2A-CB44-B94A-1B6CDEC3E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9459244" cy="64970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</p:spTree>
    <p:extLst>
      <p:ext uri="{BB962C8B-B14F-4D97-AF65-F5344CB8AC3E}">
        <p14:creationId xmlns:p14="http://schemas.microsoft.com/office/powerpoint/2010/main" val="2525530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5C929052-369B-4CEC-97D8-73845C7E3C2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09253" y="1900990"/>
            <a:ext cx="3932237" cy="31402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4999"/>
                </a:solidFill>
              </a:rPr>
              <a:t>Sed ut </a:t>
            </a:r>
            <a:r>
              <a:rPr lang="sv-SE" sz="1600" dirty="0" err="1">
                <a:solidFill>
                  <a:srgbClr val="004999"/>
                </a:solidFill>
              </a:rPr>
              <a:t>perspiciatis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unde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omnis</a:t>
            </a:r>
            <a:r>
              <a:rPr lang="sv-SE" sz="1600" dirty="0">
                <a:solidFill>
                  <a:srgbClr val="004999"/>
                </a:solidFill>
              </a:rPr>
              <a:t> iste </a:t>
            </a:r>
            <a:r>
              <a:rPr lang="sv-SE" sz="1600" dirty="0" err="1">
                <a:solidFill>
                  <a:srgbClr val="004999"/>
                </a:solidFill>
              </a:rPr>
              <a:t>natus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error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sit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voluptatem</a:t>
            </a:r>
            <a:endParaRPr lang="sv-SE" sz="1600" dirty="0">
              <a:solidFill>
                <a:srgbClr val="0049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0049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4999"/>
                </a:solidFill>
              </a:rPr>
              <a:t>Sed ut </a:t>
            </a:r>
            <a:r>
              <a:rPr lang="sv-SE" sz="1600" dirty="0" err="1">
                <a:solidFill>
                  <a:srgbClr val="004999"/>
                </a:solidFill>
              </a:rPr>
              <a:t>perspiciatis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unde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omnis</a:t>
            </a:r>
            <a:r>
              <a:rPr lang="sv-SE" sz="1600" dirty="0">
                <a:solidFill>
                  <a:srgbClr val="004999"/>
                </a:solidFill>
              </a:rPr>
              <a:t> iste </a:t>
            </a:r>
            <a:r>
              <a:rPr lang="sv-SE" sz="1600" dirty="0" err="1">
                <a:solidFill>
                  <a:srgbClr val="004999"/>
                </a:solidFill>
              </a:rPr>
              <a:t>natus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error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sit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voluptatem</a:t>
            </a:r>
            <a:endParaRPr lang="sv-SE" sz="1600" dirty="0">
              <a:solidFill>
                <a:srgbClr val="0049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0049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4999"/>
                </a:solidFill>
              </a:rPr>
              <a:t>Sed ut </a:t>
            </a:r>
            <a:r>
              <a:rPr lang="sv-SE" sz="1600" dirty="0" err="1">
                <a:solidFill>
                  <a:srgbClr val="004999"/>
                </a:solidFill>
              </a:rPr>
              <a:t>perspiciatis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unde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omnis</a:t>
            </a:r>
            <a:r>
              <a:rPr lang="sv-SE" sz="1600" dirty="0">
                <a:solidFill>
                  <a:srgbClr val="004999"/>
                </a:solidFill>
              </a:rPr>
              <a:t> iste </a:t>
            </a:r>
            <a:r>
              <a:rPr lang="sv-SE" sz="1600" dirty="0" err="1">
                <a:solidFill>
                  <a:srgbClr val="004999"/>
                </a:solidFill>
              </a:rPr>
              <a:t>natus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error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sit</a:t>
            </a:r>
            <a:r>
              <a:rPr lang="sv-SE" sz="1600" dirty="0">
                <a:solidFill>
                  <a:srgbClr val="004999"/>
                </a:solidFill>
              </a:rPr>
              <a:t> </a:t>
            </a:r>
            <a:r>
              <a:rPr lang="sv-SE" sz="1600" dirty="0" err="1">
                <a:solidFill>
                  <a:srgbClr val="004999"/>
                </a:solidFill>
              </a:rPr>
              <a:t>voluptatem</a:t>
            </a:r>
            <a:endParaRPr lang="sv-SE" sz="1600" dirty="0">
              <a:solidFill>
                <a:srgbClr val="004999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96CD9E8-E59A-4280-8FEF-7C7BD4AFE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5372" y="5399495"/>
            <a:ext cx="2480930" cy="155058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51CA2DF-24B9-45A5-A8E5-4D6B3C9B4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866ED08-2F2A-CB44-B94A-1B6CDEC3E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3" y="1867580"/>
            <a:ext cx="5062944" cy="911716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</p:spTree>
    <p:extLst>
      <p:ext uri="{BB962C8B-B14F-4D97-AF65-F5344CB8AC3E}">
        <p14:creationId xmlns:p14="http://schemas.microsoft.com/office/powerpoint/2010/main" val="271326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D9160B9-BC76-4D5D-B567-A296B533E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70B1519-E2D1-4AB7-87AA-E079748A4B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8DC6938-DF87-49CE-BA67-5C034C392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4488"/>
          <a:stretch/>
        </p:blipFill>
        <p:spPr>
          <a:xfrm>
            <a:off x="0" y="0"/>
            <a:ext cx="7987231" cy="6858000"/>
          </a:xfrm>
          <a:prstGeom prst="rect">
            <a:avLst/>
          </a:prstGeom>
        </p:spPr>
      </p:pic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E65739A5-C96F-41BD-88E5-56647FC17A1B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946074" y="3078300"/>
            <a:ext cx="5157787" cy="823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32C9FEFF-4CF8-49D3-AF63-E97C065305C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088084" y="4311315"/>
            <a:ext cx="5183189" cy="823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FA962E54-EE06-4F5F-BBF8-41CE5CDD4A33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767732" y="1832411"/>
            <a:ext cx="5157787" cy="823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8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171C521-17D8-FA42-803A-89BFC6E28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43F23B6-E942-7642-80F5-17A4D214A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C56E28-619A-1A42-A4A1-AB46ADD6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22C2-37AC-214F-A67C-17A90496863B}" type="datetimeFigureOut">
              <a:rPr lang="sv-SE" smtClean="0"/>
              <a:t>2024-04-10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356E67-47C1-2B4B-9113-5C0D418A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54298D0-96EF-094D-A88E-3DD637F8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D264-78EB-2849-A33C-4D59846CF8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27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D4AAAE-BFE3-2A4E-BD7E-6179B7B38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77946"/>
            <a:ext cx="6958263" cy="1325563"/>
          </a:xfrm>
        </p:spPr>
        <p:txBody>
          <a:bodyPr/>
          <a:lstStyle>
            <a:lvl1pPr>
              <a:defRPr>
                <a:solidFill>
                  <a:srgbClr val="004999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7FEA9E-90A6-40E2-B91E-12D019B42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9C2E8CCA-1012-48B7-95B4-670F52BF70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90811"/>
            <a:ext cx="5103812" cy="201195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 ut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perspiciatis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omnis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iste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error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voluptatem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accusantium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doloremque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laudantium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totam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rem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aperiam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eaque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ipsa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4" name="Bildobjekt 3" descr="En bild som visar person, skärm, person, håller&#10;&#10;Automatiskt genererad beskrivning">
            <a:extLst>
              <a:ext uri="{FF2B5EF4-FFF2-40B4-BE49-F238E27FC236}">
                <a16:creationId xmlns:a16="http://schemas.microsoft.com/office/drawing/2014/main" id="{2C796459-E9C3-43EE-A260-2D67512AC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6576" y="0"/>
            <a:ext cx="8345424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142807E-B9A2-42E4-82CE-BB6497AA9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7770" y="5551894"/>
            <a:ext cx="2480930" cy="15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9168C484-BA45-43BC-B7DF-BD04F18F53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97C79608-4690-4D9F-8773-165588DFE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  <p:sp>
        <p:nvSpPr>
          <p:cNvPr id="16" name="Platshållare för diagram 15">
            <a:extLst>
              <a:ext uri="{FF2B5EF4-FFF2-40B4-BE49-F238E27FC236}">
                <a16:creationId xmlns:a16="http://schemas.microsoft.com/office/drawing/2014/main" id="{1C8F2137-4A9E-4D01-8CAD-3A4545904E1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206916" y="1323474"/>
            <a:ext cx="4350084" cy="36581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3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834A02-34B2-0942-91E4-F07358FB0E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3199"/>
            <a:ext cx="6887547" cy="800351"/>
          </a:xfrm>
        </p:spPr>
        <p:txBody>
          <a:bodyPr/>
          <a:lstStyle>
            <a:lvl1pPr>
              <a:defRPr>
                <a:solidFill>
                  <a:srgbClr val="004999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65D3DF-C84F-2C47-BE41-A463D84789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166842" cy="4351338"/>
          </a:xfrm>
        </p:spPr>
        <p:txBody>
          <a:bodyPr/>
          <a:lstStyle>
            <a:lvl1pPr>
              <a:defRPr sz="2400">
                <a:solidFill>
                  <a:srgbClr val="004999"/>
                </a:solidFill>
              </a:defRPr>
            </a:lvl1pPr>
            <a:lvl2pPr>
              <a:defRPr>
                <a:solidFill>
                  <a:srgbClr val="004999"/>
                </a:solidFill>
              </a:defRPr>
            </a:lvl2pPr>
            <a:lvl3pPr>
              <a:defRPr>
                <a:solidFill>
                  <a:srgbClr val="004999"/>
                </a:solidFill>
              </a:defRPr>
            </a:lvl3pPr>
            <a:lvl4pPr>
              <a:defRPr>
                <a:solidFill>
                  <a:srgbClr val="004999"/>
                </a:solidFill>
              </a:defRPr>
            </a:lvl4pPr>
            <a:lvl5pPr>
              <a:defRPr>
                <a:solidFill>
                  <a:srgbClr val="004999"/>
                </a:solidFill>
              </a:defRPr>
            </a:lvl5pPr>
          </a:lstStyle>
          <a:p>
            <a:pPr marL="457200" indent="-457200">
              <a:buFont typeface="+mj-lt"/>
              <a:buAutoNum type="arabicPeriod"/>
            </a:pPr>
            <a:r>
              <a:rPr lang="sv-SE" dirty="0">
                <a:solidFill>
                  <a:srgbClr val="004999"/>
                </a:solidFill>
                <a:latin typeface="+mn-lt"/>
              </a:rPr>
              <a:t>Sed ut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perspiciatis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unde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omnis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iste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natus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error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sit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voluptatem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accusantium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sv-SE" dirty="0">
              <a:solidFill>
                <a:srgbClr val="004999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dirty="0" err="1">
                <a:solidFill>
                  <a:srgbClr val="004999"/>
                </a:solidFill>
                <a:latin typeface="+mn-lt"/>
              </a:rPr>
              <a:t>Doloremque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laudantium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,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totam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rem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aperiam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,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eaque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ipsa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quae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E407C06-3D96-554C-BADE-A47F7582C6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9021" y="1825625"/>
            <a:ext cx="3332747" cy="4351338"/>
          </a:xfrm>
        </p:spPr>
        <p:txBody>
          <a:bodyPr/>
          <a:lstStyle>
            <a:lvl1pPr>
              <a:defRPr sz="2400">
                <a:solidFill>
                  <a:srgbClr val="004999"/>
                </a:solidFill>
              </a:defRPr>
            </a:lvl1pPr>
            <a:lvl2pPr>
              <a:defRPr>
                <a:solidFill>
                  <a:srgbClr val="004999"/>
                </a:solidFill>
              </a:defRPr>
            </a:lvl2pPr>
            <a:lvl3pPr>
              <a:defRPr>
                <a:solidFill>
                  <a:srgbClr val="004999"/>
                </a:solidFill>
              </a:defRPr>
            </a:lvl3pPr>
            <a:lvl4pPr>
              <a:defRPr>
                <a:solidFill>
                  <a:srgbClr val="004999"/>
                </a:solidFill>
              </a:defRPr>
            </a:lvl4pPr>
            <a:lvl5pPr>
              <a:defRPr>
                <a:solidFill>
                  <a:srgbClr val="004999"/>
                </a:solidFill>
              </a:defRPr>
            </a:lvl5pPr>
          </a:lstStyle>
          <a:p>
            <a:pPr marL="457200" indent="-457200">
              <a:buFont typeface="+mj-lt"/>
              <a:buAutoNum type="arabicPeriod" startAt="3"/>
            </a:pPr>
            <a:r>
              <a:rPr lang="sv-SE" dirty="0">
                <a:solidFill>
                  <a:srgbClr val="004999"/>
                </a:solidFill>
                <a:latin typeface="+mn-lt"/>
              </a:rPr>
              <a:t>Sed ut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perspiciatis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unde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omnis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iste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natus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error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sit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voluptatem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accusantium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</a:p>
          <a:p>
            <a:pPr marL="457200" indent="-457200">
              <a:buFont typeface="+mj-lt"/>
              <a:buAutoNum type="arabicPeriod" startAt="3"/>
            </a:pPr>
            <a:endParaRPr lang="sv-SE" dirty="0">
              <a:solidFill>
                <a:srgbClr val="004999"/>
              </a:solidFill>
              <a:latin typeface="+mn-lt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sv-SE" dirty="0" err="1">
                <a:solidFill>
                  <a:srgbClr val="004999"/>
                </a:solidFill>
                <a:latin typeface="+mn-lt"/>
              </a:rPr>
              <a:t>Doloremque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laudantium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,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totam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rem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aperiam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,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eaque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ipsa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quae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991B74A-2A55-4984-A475-19C1050C6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68" t="319" r="1104" b="399"/>
          <a:stretch/>
        </p:blipFill>
        <p:spPr>
          <a:xfrm>
            <a:off x="7725747" y="0"/>
            <a:ext cx="4466253" cy="6858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FD8F12B-9C71-43E5-9ECB-439FF45B04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573C219-F461-6548-B276-873AAC3064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46074" y="3083470"/>
            <a:ext cx="5157787" cy="823912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Char char="•"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indent="-342900"/>
            <a:r>
              <a:rPr lang="sv-SE" dirty="0">
                <a:solidFill>
                  <a:srgbClr val="004999"/>
                </a:solidFill>
              </a:rPr>
              <a:t>Sed ut </a:t>
            </a:r>
            <a:r>
              <a:rPr lang="sv-SE" dirty="0" err="1">
                <a:solidFill>
                  <a:srgbClr val="004999"/>
                </a:solidFill>
              </a:rPr>
              <a:t>perspiciatis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unde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omnis</a:t>
            </a:r>
            <a:r>
              <a:rPr lang="sv-SE" dirty="0">
                <a:solidFill>
                  <a:srgbClr val="004999"/>
                </a:solidFill>
              </a:rPr>
              <a:t> iste </a:t>
            </a:r>
            <a:r>
              <a:rPr lang="sv-SE" dirty="0" err="1">
                <a:solidFill>
                  <a:srgbClr val="004999"/>
                </a:solidFill>
              </a:rPr>
              <a:t>natus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error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sit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voluptatem</a:t>
            </a:r>
            <a:r>
              <a:rPr lang="sv-SE" dirty="0">
                <a:solidFill>
                  <a:srgbClr val="004999"/>
                </a:solidFill>
              </a:rPr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C64EBAE-6260-6E45-A1F1-EB36F0D16F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67734" y="1855625"/>
            <a:ext cx="5183188" cy="823912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Char char="•"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indent="-342900"/>
            <a:r>
              <a:rPr lang="sv-SE" dirty="0">
                <a:solidFill>
                  <a:srgbClr val="004999"/>
                </a:solidFill>
              </a:rPr>
              <a:t>Sed ut </a:t>
            </a:r>
            <a:r>
              <a:rPr lang="sv-SE" dirty="0" err="1">
                <a:solidFill>
                  <a:srgbClr val="004999"/>
                </a:solidFill>
              </a:rPr>
              <a:t>perspiciatis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unde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omnis</a:t>
            </a:r>
            <a:r>
              <a:rPr lang="sv-SE" dirty="0">
                <a:solidFill>
                  <a:srgbClr val="004999"/>
                </a:solidFill>
              </a:rPr>
              <a:t> iste </a:t>
            </a:r>
            <a:r>
              <a:rPr lang="sv-SE" dirty="0" err="1">
                <a:solidFill>
                  <a:srgbClr val="004999"/>
                </a:solidFill>
              </a:rPr>
              <a:t>natus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error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sit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voluptatem</a:t>
            </a:r>
            <a:r>
              <a:rPr lang="sv-SE" dirty="0">
                <a:solidFill>
                  <a:srgbClr val="004999"/>
                </a:solidFill>
              </a:rPr>
              <a:t> 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2E9DF28F-1FE0-45EA-B67B-BD67D4E2E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8084" y="4311315"/>
            <a:ext cx="5183188" cy="823912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Char char="•"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indent="-342900"/>
            <a:r>
              <a:rPr lang="sv-SE" dirty="0">
                <a:solidFill>
                  <a:srgbClr val="004999"/>
                </a:solidFill>
              </a:rPr>
              <a:t>Sed ut </a:t>
            </a:r>
            <a:r>
              <a:rPr lang="sv-SE" dirty="0" err="1">
                <a:solidFill>
                  <a:srgbClr val="004999"/>
                </a:solidFill>
              </a:rPr>
              <a:t>perspiciatis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unde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omnis</a:t>
            </a:r>
            <a:r>
              <a:rPr lang="sv-SE" dirty="0">
                <a:solidFill>
                  <a:srgbClr val="004999"/>
                </a:solidFill>
              </a:rPr>
              <a:t> iste </a:t>
            </a:r>
            <a:r>
              <a:rPr lang="sv-SE" dirty="0" err="1">
                <a:solidFill>
                  <a:srgbClr val="004999"/>
                </a:solidFill>
              </a:rPr>
              <a:t>natus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error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sit</a:t>
            </a:r>
            <a:r>
              <a:rPr lang="sv-SE" dirty="0">
                <a:solidFill>
                  <a:srgbClr val="004999"/>
                </a:solidFill>
              </a:rPr>
              <a:t> </a:t>
            </a:r>
            <a:r>
              <a:rPr lang="sv-SE" dirty="0" err="1">
                <a:solidFill>
                  <a:srgbClr val="004999"/>
                </a:solidFill>
              </a:rPr>
              <a:t>voluptatem</a:t>
            </a:r>
            <a:r>
              <a:rPr lang="sv-SE" dirty="0">
                <a:solidFill>
                  <a:srgbClr val="004999"/>
                </a:solidFill>
              </a:rPr>
              <a:t> 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0C527F-F7E0-425A-80DA-627884BE2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35214" b="564"/>
          <a:stretch/>
        </p:blipFill>
        <p:spPr>
          <a:xfrm>
            <a:off x="0" y="0"/>
            <a:ext cx="7974563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73B9BD6-2B46-A940-9B9C-793D055A1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059B6641-737D-475A-A84C-77A079475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5372" y="5399495"/>
            <a:ext cx="2480930" cy="15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5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endas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E0463B-3C51-4265-9362-36645F368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A229FF9-B081-488D-A844-036F41832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7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å endast logg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E0463B-3C51-4265-9362-36645F368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A229FF9-B081-488D-A844-036F41832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5370" y="5399494"/>
            <a:ext cx="2480930" cy="1550581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B087DFD0-37C6-444D-A763-3AD11C1F1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10337548" cy="64970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BFF1A21B-6A44-46ED-B229-70946C7FE1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59253"/>
            <a:ext cx="3932237" cy="3140242"/>
          </a:xfrm>
          <a:noFill/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51759631-E437-4E57-9F22-93BBFB4D72D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0" y="2259253"/>
            <a:ext cx="3932237" cy="314024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Sed ut </a:t>
            </a:r>
            <a:r>
              <a:rPr lang="sv-SE" dirty="0" err="1">
                <a:solidFill>
                  <a:schemeClr val="bg1"/>
                </a:solidFill>
              </a:rPr>
              <a:t>perspiciatis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unde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omnis</a:t>
            </a:r>
            <a:r>
              <a:rPr lang="sv-SE" dirty="0">
                <a:solidFill>
                  <a:schemeClr val="bg1"/>
                </a:solidFill>
              </a:rPr>
              <a:t> iste </a:t>
            </a:r>
            <a:r>
              <a:rPr lang="sv-SE" dirty="0" err="1">
                <a:solidFill>
                  <a:schemeClr val="bg1"/>
                </a:solidFill>
              </a:rPr>
              <a:t>natus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error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voluptatem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1D68895-1120-4643-8E6A-2456CDE8F46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9787" y="1106905"/>
            <a:ext cx="10337549" cy="91908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>
                <a:latin typeface="+mn-lt"/>
              </a:rPr>
              <a:t>Sed ut </a:t>
            </a:r>
            <a:r>
              <a:rPr lang="sv-SE" dirty="0" err="1">
                <a:latin typeface="+mn-lt"/>
              </a:rPr>
              <a:t>perspiciatis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unde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omnis</a:t>
            </a:r>
            <a:r>
              <a:rPr lang="sv-SE" dirty="0">
                <a:latin typeface="+mn-lt"/>
              </a:rPr>
              <a:t> iste </a:t>
            </a:r>
            <a:r>
              <a:rPr lang="sv-SE" dirty="0" err="1">
                <a:latin typeface="+mn-lt"/>
              </a:rPr>
              <a:t>natus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error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sit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voluptatem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accusantium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doloremque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laudantium</a:t>
            </a:r>
            <a:r>
              <a:rPr lang="sv-SE" dirty="0">
                <a:latin typeface="+mn-lt"/>
              </a:rPr>
              <a:t>, </a:t>
            </a:r>
            <a:r>
              <a:rPr lang="sv-SE" dirty="0" err="1">
                <a:latin typeface="+mn-lt"/>
              </a:rPr>
              <a:t>totam</a:t>
            </a:r>
            <a:r>
              <a:rPr lang="sv-SE" dirty="0">
                <a:latin typeface="+mn-lt"/>
              </a:rPr>
              <a:t> rem </a:t>
            </a:r>
            <a:r>
              <a:rPr lang="sv-SE" dirty="0" err="1">
                <a:latin typeface="+mn-lt"/>
              </a:rPr>
              <a:t>aperiam</a:t>
            </a:r>
            <a:r>
              <a:rPr lang="sv-SE" dirty="0">
                <a:latin typeface="+mn-lt"/>
              </a:rPr>
              <a:t>, </a:t>
            </a:r>
            <a:r>
              <a:rPr lang="sv-SE" dirty="0" err="1">
                <a:latin typeface="+mn-lt"/>
              </a:rPr>
              <a:t>eaque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ipsa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quae</a:t>
            </a:r>
            <a:r>
              <a:rPr lang="sv-SE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193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 endas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A1AB640-9545-4E96-9B14-95EC298C9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5372" y="5399495"/>
            <a:ext cx="2480930" cy="1550581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BA9C5FA-8459-4235-A09C-60E148D97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10337548" cy="649705"/>
          </a:xfrm>
        </p:spPr>
        <p:txBody>
          <a:bodyPr anchor="b"/>
          <a:lstStyle>
            <a:lvl1pPr>
              <a:defRPr sz="3200">
                <a:solidFill>
                  <a:srgbClr val="004999"/>
                </a:solidFill>
              </a:defRPr>
            </a:lvl1pPr>
          </a:lstStyle>
          <a:p>
            <a:r>
              <a:rPr lang="sv-SE" dirty="0"/>
              <a:t>Rubrik…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FA7CC26C-0413-4FEC-97A1-A027FA727B1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9787" y="1106905"/>
            <a:ext cx="10337549" cy="9190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sz="2400" dirty="0">
                <a:solidFill>
                  <a:srgbClr val="004999"/>
                </a:solidFill>
              </a:rPr>
              <a:t>Sed ut </a:t>
            </a:r>
            <a:r>
              <a:rPr lang="sv-SE" sz="2400" dirty="0" err="1">
                <a:solidFill>
                  <a:srgbClr val="004999"/>
                </a:solidFill>
              </a:rPr>
              <a:t>perspiciatis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unde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omnis</a:t>
            </a:r>
            <a:r>
              <a:rPr lang="sv-SE" sz="2400" dirty="0">
                <a:solidFill>
                  <a:srgbClr val="004999"/>
                </a:solidFill>
              </a:rPr>
              <a:t> iste </a:t>
            </a:r>
            <a:r>
              <a:rPr lang="sv-SE" sz="2400" dirty="0" err="1">
                <a:solidFill>
                  <a:srgbClr val="004999"/>
                </a:solidFill>
              </a:rPr>
              <a:t>natus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error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sit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voluptatem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accusantium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doloremque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laudantium</a:t>
            </a:r>
            <a:r>
              <a:rPr lang="sv-SE" sz="2400" dirty="0">
                <a:solidFill>
                  <a:srgbClr val="004999"/>
                </a:solidFill>
              </a:rPr>
              <a:t>, </a:t>
            </a:r>
            <a:r>
              <a:rPr lang="sv-SE" sz="2400" dirty="0" err="1">
                <a:solidFill>
                  <a:srgbClr val="004999"/>
                </a:solidFill>
              </a:rPr>
              <a:t>totam</a:t>
            </a:r>
            <a:r>
              <a:rPr lang="sv-SE" sz="2400" dirty="0">
                <a:solidFill>
                  <a:srgbClr val="004999"/>
                </a:solidFill>
              </a:rPr>
              <a:t> rem </a:t>
            </a:r>
            <a:r>
              <a:rPr lang="sv-SE" sz="2400" dirty="0" err="1">
                <a:solidFill>
                  <a:srgbClr val="004999"/>
                </a:solidFill>
              </a:rPr>
              <a:t>aperiam</a:t>
            </a:r>
            <a:r>
              <a:rPr lang="sv-SE" sz="2400" dirty="0">
                <a:solidFill>
                  <a:srgbClr val="004999"/>
                </a:solidFill>
              </a:rPr>
              <a:t>, </a:t>
            </a:r>
            <a:r>
              <a:rPr lang="sv-SE" sz="2400" dirty="0" err="1">
                <a:solidFill>
                  <a:srgbClr val="004999"/>
                </a:solidFill>
              </a:rPr>
              <a:t>eaque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ipsa</a:t>
            </a:r>
            <a:r>
              <a:rPr lang="sv-SE" sz="2400" dirty="0">
                <a:solidFill>
                  <a:srgbClr val="004999"/>
                </a:solidFill>
              </a:rPr>
              <a:t> </a:t>
            </a:r>
            <a:r>
              <a:rPr lang="sv-SE" sz="2400" dirty="0" err="1">
                <a:solidFill>
                  <a:srgbClr val="004999"/>
                </a:solidFill>
              </a:rPr>
              <a:t>quae</a:t>
            </a:r>
            <a:r>
              <a:rPr lang="sv-SE" sz="2400" dirty="0">
                <a:solidFill>
                  <a:srgbClr val="004999"/>
                </a:solidFill>
              </a:rPr>
              <a:t>.</a:t>
            </a:r>
          </a:p>
        </p:txBody>
      </p:sp>
      <p:sp>
        <p:nvSpPr>
          <p:cNvPr id="8" name="Platshållare för text 18">
            <a:extLst>
              <a:ext uri="{FF2B5EF4-FFF2-40B4-BE49-F238E27FC236}">
                <a16:creationId xmlns:a16="http://schemas.microsoft.com/office/drawing/2014/main" id="{F7EFA8DD-E4B8-4030-8D94-09BB8E7EC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59253"/>
            <a:ext cx="3932237" cy="314024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>
                <a:solidFill>
                  <a:schemeClr val="tx1"/>
                </a:solidFill>
              </a:rPr>
              <a:t>Sed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perspiciatis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natus</a:t>
            </a:r>
            <a:r>
              <a:rPr lang="en-US" dirty="0">
                <a:solidFill>
                  <a:schemeClr val="tx1"/>
                </a:solidFill>
              </a:rPr>
              <a:t> error sit </a:t>
            </a:r>
            <a:r>
              <a:rPr lang="en-US" dirty="0" err="1">
                <a:solidFill>
                  <a:schemeClr val="tx1"/>
                </a:solidFill>
              </a:rPr>
              <a:t>voluptatem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Sed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perspiciatis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natus</a:t>
            </a:r>
            <a:r>
              <a:rPr lang="en-US" dirty="0">
                <a:solidFill>
                  <a:schemeClr val="tx1"/>
                </a:solidFill>
              </a:rPr>
              <a:t> error sit </a:t>
            </a:r>
            <a:r>
              <a:rPr lang="en-US" dirty="0" err="1">
                <a:solidFill>
                  <a:schemeClr val="tx1"/>
                </a:solidFill>
              </a:rPr>
              <a:t>voluptatem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Sed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perspiciatis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natus</a:t>
            </a:r>
            <a:r>
              <a:rPr lang="en-US" dirty="0">
                <a:solidFill>
                  <a:schemeClr val="tx1"/>
                </a:solidFill>
              </a:rPr>
              <a:t> error sit </a:t>
            </a:r>
            <a:r>
              <a:rPr lang="en-US" dirty="0" err="1">
                <a:solidFill>
                  <a:schemeClr val="tx1"/>
                </a:solidFill>
              </a:rPr>
              <a:t>voluptatem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latshållare för text 19">
            <a:extLst>
              <a:ext uri="{FF2B5EF4-FFF2-40B4-BE49-F238E27FC236}">
                <a16:creationId xmlns:a16="http://schemas.microsoft.com/office/drawing/2014/main" id="{0B486B0F-E30C-4DDC-B95B-B2DBC88D69E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0" y="2259253"/>
            <a:ext cx="3932237" cy="314024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>
                <a:solidFill>
                  <a:schemeClr val="tx1"/>
                </a:solidFill>
              </a:rPr>
              <a:t>Sed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perspiciatis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natus</a:t>
            </a:r>
            <a:r>
              <a:rPr lang="en-US" dirty="0">
                <a:solidFill>
                  <a:schemeClr val="tx1"/>
                </a:solidFill>
              </a:rPr>
              <a:t> error sit </a:t>
            </a:r>
            <a:r>
              <a:rPr lang="en-US" dirty="0" err="1">
                <a:solidFill>
                  <a:schemeClr val="tx1"/>
                </a:solidFill>
              </a:rPr>
              <a:t>voluptatem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Sed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perspiciatis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natus</a:t>
            </a:r>
            <a:r>
              <a:rPr lang="en-US" dirty="0">
                <a:solidFill>
                  <a:schemeClr val="tx1"/>
                </a:solidFill>
              </a:rPr>
              <a:t> error sit </a:t>
            </a:r>
            <a:r>
              <a:rPr lang="en-US" dirty="0" err="1">
                <a:solidFill>
                  <a:schemeClr val="tx1"/>
                </a:solidFill>
              </a:rPr>
              <a:t>voluptatem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Sed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perspiciatis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natus</a:t>
            </a:r>
            <a:r>
              <a:rPr lang="en-US" dirty="0">
                <a:solidFill>
                  <a:schemeClr val="tx1"/>
                </a:solidFill>
              </a:rPr>
              <a:t> error sit </a:t>
            </a:r>
            <a:r>
              <a:rPr lang="en-US" dirty="0" err="1">
                <a:solidFill>
                  <a:schemeClr val="tx1"/>
                </a:solidFill>
              </a:rPr>
              <a:t>voluptatem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2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D8B3128F-3F08-4C0A-B8F1-38588D52E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5372" y="5399495"/>
            <a:ext cx="2480930" cy="155058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B9E90B-48CD-42DE-BF64-42EF1B769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372" b="490"/>
          <a:stretch/>
        </p:blipFill>
        <p:spPr>
          <a:xfrm>
            <a:off x="0" y="0"/>
            <a:ext cx="8441094" cy="6858000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99D490EB-417C-4D05-98FA-7A2004A898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58233" y="1046747"/>
            <a:ext cx="2972556" cy="435274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indent="-457200">
              <a:buFont typeface="+mj-lt"/>
              <a:buAutoNum type="arabicPeriod"/>
            </a:pPr>
            <a:r>
              <a:rPr lang="sv-SE" dirty="0">
                <a:solidFill>
                  <a:srgbClr val="004999"/>
                </a:solidFill>
                <a:latin typeface="+mn-lt"/>
              </a:rPr>
              <a:t>Sed ut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perspiciatis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unde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omnis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iste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natus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error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sit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voluptatem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accusantium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sv-SE" dirty="0">
              <a:solidFill>
                <a:srgbClr val="004999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dirty="0" err="1">
                <a:solidFill>
                  <a:srgbClr val="004999"/>
                </a:solidFill>
                <a:latin typeface="+mn-lt"/>
              </a:rPr>
              <a:t>Doloremque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laudantium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,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totam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rem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aperiam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,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eaque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ipsa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 </a:t>
            </a:r>
            <a:r>
              <a:rPr lang="sv-SE" dirty="0" err="1">
                <a:solidFill>
                  <a:srgbClr val="004999"/>
                </a:solidFill>
                <a:latin typeface="+mn-lt"/>
              </a:rPr>
              <a:t>quae</a:t>
            </a:r>
            <a:r>
              <a:rPr lang="sv-SE" dirty="0">
                <a:solidFill>
                  <a:srgbClr val="004999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86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281AE5C-9CD7-D44E-831D-94DD8FD1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DED60F6-0904-B241-897A-56EB41ABC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69B217-2473-984F-B2F8-F0D57B7F6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222C2-37AC-214F-A67C-17A90496863B}" type="datetimeFigureOut">
              <a:rPr lang="sv-SE" smtClean="0"/>
              <a:t>2024-04-10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12A89C-9A54-5A40-B3BE-3BBBC4338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BC9E74-31AF-9145-8DC2-90A1F7CE6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AD264-78EB-2849-A33C-4D59846CF8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19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8" r:id="rId10"/>
    <p:sldLayoutId id="2147483660" r:id="rId11"/>
    <p:sldLayoutId id="2147483661" r:id="rId12"/>
    <p:sldLayoutId id="2147483662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49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99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9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9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9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9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F94169-8083-134F-994D-60E7A12E3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" b="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DA33E31-F5B4-D74D-BD00-1BB77D6ED323}"/>
              </a:ext>
            </a:extLst>
          </p:cNvPr>
          <p:cNvSpPr txBox="1"/>
          <p:nvPr/>
        </p:nvSpPr>
        <p:spPr>
          <a:xfrm>
            <a:off x="689988" y="4079160"/>
            <a:ext cx="1045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err="1">
                <a:solidFill>
                  <a:schemeClr val="bg1"/>
                </a:solidFill>
                <a:latin typeface="Lota Grotesque Alt 2" pitchFamily="2" charset="77"/>
              </a:rPr>
              <a:t>SBMIs</a:t>
            </a:r>
            <a:r>
              <a:rPr lang="sv-SE" sz="3600" b="1" dirty="0">
                <a:solidFill>
                  <a:schemeClr val="bg1"/>
                </a:solidFill>
                <a:latin typeface="Lota Grotesque Alt 2" pitchFamily="2" charset="77"/>
              </a:rPr>
              <a:t> färdplan för fossilfri konkurrenskraft</a:t>
            </a:r>
          </a:p>
          <a:p>
            <a:pPr algn="ctr"/>
            <a:r>
              <a:rPr lang="sv-SE" sz="3600" b="1" dirty="0">
                <a:solidFill>
                  <a:schemeClr val="bg1"/>
                </a:solidFill>
                <a:latin typeface="Lota Grotesque Alt 2" pitchFamily="2" charset="77"/>
              </a:rPr>
              <a:t>Branschdag 2024.04.11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18D076E-1DB1-AB47-BD82-16379ECA5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939" y="1455119"/>
            <a:ext cx="5513902" cy="34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404C57B-A489-4ED2-B710-255EFCDD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Revidering</a:t>
            </a:r>
            <a:r>
              <a:rPr lang="en-US" sz="4000" dirty="0"/>
              <a:t> av </a:t>
            </a:r>
            <a:r>
              <a:rPr lang="en-US" sz="4000" dirty="0" err="1"/>
              <a:t>klimatfärdplanen</a:t>
            </a:r>
            <a:endParaRPr lang="en-US" sz="4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B8C3F42-32E5-4919-A6D0-32D65B4AD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320006"/>
            <a:ext cx="6002110" cy="372903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600" dirty="0"/>
              <a:t>Kick-off workshop 25 </a:t>
            </a:r>
            <a:r>
              <a:rPr lang="en-US" sz="2600" dirty="0" err="1"/>
              <a:t>januari</a:t>
            </a:r>
            <a:endParaRPr lang="en-US" sz="2600" dirty="0"/>
          </a:p>
          <a:p>
            <a:r>
              <a:rPr lang="en-US" sz="2600" dirty="0" err="1"/>
              <a:t>Arbetsgrupp</a:t>
            </a:r>
            <a:r>
              <a:rPr lang="en-US" sz="2600" dirty="0"/>
              <a:t> </a:t>
            </a:r>
            <a:r>
              <a:rPr lang="en-US" sz="2600" dirty="0" err="1"/>
              <a:t>klimatfärdplan</a:t>
            </a:r>
            <a:endParaRPr lang="en-US" sz="2600" dirty="0"/>
          </a:p>
          <a:p>
            <a:r>
              <a:rPr lang="en-US" sz="2600" dirty="0" err="1"/>
              <a:t>Färdplanens</a:t>
            </a:r>
            <a:r>
              <a:rPr lang="en-US" sz="2600" dirty="0"/>
              <a:t> </a:t>
            </a:r>
            <a:r>
              <a:rPr lang="en-US" sz="2600" dirty="0" err="1"/>
              <a:t>innehåll</a:t>
            </a:r>
            <a:r>
              <a:rPr lang="en-US" sz="2600" dirty="0"/>
              <a:t> </a:t>
            </a:r>
          </a:p>
          <a:p>
            <a:pPr lvl="1"/>
            <a:r>
              <a:rPr lang="en-US" sz="2600" dirty="0" err="1"/>
              <a:t>Översyn</a:t>
            </a:r>
            <a:r>
              <a:rPr lang="en-US" sz="2600" dirty="0"/>
              <a:t> av </a:t>
            </a:r>
            <a:r>
              <a:rPr lang="en-US" sz="2600" dirty="0" err="1"/>
              <a:t>struktur</a:t>
            </a:r>
            <a:endParaRPr lang="en-US" sz="2600" dirty="0"/>
          </a:p>
          <a:p>
            <a:pPr lvl="1"/>
            <a:r>
              <a:rPr lang="en-US" sz="2600" dirty="0" err="1"/>
              <a:t>Utvärdering</a:t>
            </a:r>
            <a:r>
              <a:rPr lang="en-US" sz="2600" dirty="0"/>
              <a:t> av </a:t>
            </a:r>
            <a:r>
              <a:rPr lang="en-US" sz="2600" dirty="0" err="1"/>
              <a:t>branschens</a:t>
            </a:r>
            <a:r>
              <a:rPr lang="en-US" sz="2600" dirty="0"/>
              <a:t> </a:t>
            </a:r>
            <a:r>
              <a:rPr lang="en-US" sz="2600" dirty="0" err="1"/>
              <a:t>klimatmål</a:t>
            </a:r>
            <a:r>
              <a:rPr lang="en-US" sz="2600" dirty="0"/>
              <a:t> </a:t>
            </a:r>
          </a:p>
          <a:p>
            <a:pPr lvl="1"/>
            <a:r>
              <a:rPr lang="en-US" sz="2600" dirty="0" err="1"/>
              <a:t>Nuläges</a:t>
            </a:r>
            <a:r>
              <a:rPr lang="en-US" sz="2600" dirty="0"/>
              <a:t>- </a:t>
            </a:r>
            <a:r>
              <a:rPr lang="en-US" sz="2600" dirty="0" err="1"/>
              <a:t>och</a:t>
            </a:r>
            <a:r>
              <a:rPr lang="en-US" sz="2600" dirty="0"/>
              <a:t> </a:t>
            </a:r>
            <a:r>
              <a:rPr lang="en-US" sz="2600" dirty="0" err="1"/>
              <a:t>hinderanalys</a:t>
            </a:r>
            <a:r>
              <a:rPr lang="en-US" sz="2600" dirty="0"/>
              <a:t> </a:t>
            </a:r>
          </a:p>
          <a:p>
            <a:pPr lvl="1"/>
            <a:r>
              <a:rPr lang="en-US" sz="2600" dirty="0" err="1"/>
              <a:t>Tydliggöra</a:t>
            </a:r>
            <a:r>
              <a:rPr lang="en-US" sz="2600" dirty="0"/>
              <a:t> </a:t>
            </a:r>
            <a:r>
              <a:rPr lang="en-US" sz="2600" dirty="0" err="1"/>
              <a:t>förutsättningar</a:t>
            </a:r>
            <a:endParaRPr lang="en-US" sz="2600" dirty="0"/>
          </a:p>
          <a:p>
            <a:pPr lvl="1"/>
            <a:r>
              <a:rPr lang="en-US" sz="2600" dirty="0" err="1"/>
              <a:t>Genomförande</a:t>
            </a:r>
            <a:r>
              <a:rPr lang="en-US" sz="2600" dirty="0"/>
              <a:t> </a:t>
            </a:r>
            <a:r>
              <a:rPr lang="en-US" sz="2600" dirty="0" err="1"/>
              <a:t>och</a:t>
            </a:r>
            <a:r>
              <a:rPr lang="en-US" sz="2600" dirty="0"/>
              <a:t> </a:t>
            </a:r>
            <a:r>
              <a:rPr lang="en-US" sz="2600" dirty="0" err="1"/>
              <a:t>uppföljning</a:t>
            </a:r>
            <a:r>
              <a:rPr lang="en-US" sz="2600" dirty="0"/>
              <a:t> </a:t>
            </a:r>
          </a:p>
          <a:p>
            <a:r>
              <a:rPr lang="en-US" sz="2600" dirty="0" err="1"/>
              <a:t>Förankring</a:t>
            </a:r>
            <a:r>
              <a:rPr lang="en-US" sz="2600" dirty="0"/>
              <a:t> </a:t>
            </a:r>
            <a:r>
              <a:rPr lang="en-US" sz="2600" dirty="0" err="1"/>
              <a:t>och</a:t>
            </a:r>
            <a:r>
              <a:rPr lang="en-US" sz="2600" dirty="0"/>
              <a:t> </a:t>
            </a:r>
            <a:r>
              <a:rPr lang="en-US" sz="2600" dirty="0" err="1"/>
              <a:t>kommunikation</a:t>
            </a:r>
            <a:r>
              <a:rPr lang="en-US" sz="2600" dirty="0"/>
              <a:t> </a:t>
            </a:r>
          </a:p>
          <a:p>
            <a:pPr marL="457200" lvl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Bildobjekt 4" descr="En bild som visar text, skärmbild, rosa, grafisk design&#10;&#10;Automatiskt genererad beskrivning">
            <a:extLst>
              <a:ext uri="{FF2B5EF4-FFF2-40B4-BE49-F238E27FC236}">
                <a16:creationId xmlns:a16="http://schemas.microsoft.com/office/drawing/2014/main" id="{C0CF05D9-1671-A1A0-6A98-9EFE7C36D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5" r="3" b="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906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npassat 1">
      <a:dk1>
        <a:srgbClr val="006FB9"/>
      </a:dk1>
      <a:lt1>
        <a:srgbClr val="FFFFFF"/>
      </a:lt1>
      <a:dk2>
        <a:srgbClr val="006FB9"/>
      </a:dk2>
      <a:lt2>
        <a:srgbClr val="FFFFFF"/>
      </a:lt2>
      <a:accent1>
        <a:srgbClr val="4472C4"/>
      </a:accent1>
      <a:accent2>
        <a:srgbClr val="ECC49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npassat 1">
      <a:majorFont>
        <a:latin typeface="Lota Grotesque Alt 2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Anpassat 2">
      <a:dk1>
        <a:srgbClr val="FFFFFF"/>
      </a:dk1>
      <a:lt1>
        <a:srgbClr val="006FB9"/>
      </a:lt1>
      <a:dk2>
        <a:srgbClr val="FFFFFF"/>
      </a:dk2>
      <a:lt2>
        <a:srgbClr val="006FB9"/>
      </a:lt2>
      <a:accent1>
        <a:srgbClr val="4472C4"/>
      </a:accent1>
      <a:accent2>
        <a:srgbClr val="ECC49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npassat 1">
      <a:majorFont>
        <a:latin typeface="Lota Grotesque Alt 2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de85b-4909-46eb-b26e-e1a5bd05719f">
      <Terms xmlns="http://schemas.microsoft.com/office/infopath/2007/PartnerControls"/>
    </lcf76f155ced4ddcb4097134ff3c332f>
    <TaxCatchAll xmlns="13b80021-e10b-47f7-8fe9-f1254ba8d6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DCE1E63D9DBB4BBF77575DAC9CEA7D" ma:contentTypeVersion="15" ma:contentTypeDescription="Skapa ett nytt dokument." ma:contentTypeScope="" ma:versionID="6eb8b1100423d93de7ec7e9835e8b23f">
  <xsd:schema xmlns:xsd="http://www.w3.org/2001/XMLSchema" xmlns:xs="http://www.w3.org/2001/XMLSchema" xmlns:p="http://schemas.microsoft.com/office/2006/metadata/properties" xmlns:ns2="29cde85b-4909-46eb-b26e-e1a5bd05719f" xmlns:ns3="13b80021-e10b-47f7-8fe9-f1254ba8d683" targetNamespace="http://schemas.microsoft.com/office/2006/metadata/properties" ma:root="true" ma:fieldsID="3ddd84c02d1908ba77a4d155282042db" ns2:_="" ns3:_="">
    <xsd:import namespace="29cde85b-4909-46eb-b26e-e1a5bd05719f"/>
    <xsd:import namespace="13b80021-e10b-47f7-8fe9-f1254ba8d6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de85b-4909-46eb-b26e-e1a5bd057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80021-e10b-47f7-8fe9-f1254ba8d6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96674b9-5df7-4726-82ba-f53c3b1c46c9}" ma:internalName="TaxCatchAll" ma:showField="CatchAllData" ma:web="13b80021-e10b-47f7-8fe9-f1254ba8d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A89E73-8250-4622-96A3-185618AE90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5C964E-32FC-4F80-B848-0BEAE57CF3B9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29cde85b-4909-46eb-b26e-e1a5bd05719f"/>
    <ds:schemaRef ds:uri="http://schemas.microsoft.com/office/infopath/2007/PartnerControls"/>
    <ds:schemaRef ds:uri="http://schemas.openxmlformats.org/package/2006/metadata/core-properties"/>
    <ds:schemaRef ds:uri="13b80021-e10b-47f7-8fe9-f1254ba8d68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AD2271-491B-4888-A00A-F6DCE42A5D1E}"/>
</file>

<file path=docProps/app.xml><?xml version="1.0" encoding="utf-8"?>
<Properties xmlns="http://schemas.openxmlformats.org/officeDocument/2006/extended-properties" xmlns:vt="http://schemas.openxmlformats.org/officeDocument/2006/docPropsVTypes">
  <Template>kek1</Template>
  <TotalTime>0</TotalTime>
  <Words>38</Words>
  <Application>Microsoft Office PowerPoint</Application>
  <PresentationFormat>Bredbild</PresentationFormat>
  <Paragraphs>14</Paragraphs>
  <Slides>2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6" baseType="lpstr">
      <vt:lpstr>Lota Grotesque Alt 2</vt:lpstr>
      <vt:lpstr>Georgia</vt:lpstr>
      <vt:lpstr>Arial</vt:lpstr>
      <vt:lpstr>Office-tema</vt:lpstr>
      <vt:lpstr>PowerPoint-presentation</vt:lpstr>
      <vt:lpstr>Revidering av klimatfärdplanen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André Falk</dc:creator>
  <cp:lastModifiedBy>Lisa Sennström</cp:lastModifiedBy>
  <cp:revision>87</cp:revision>
  <dcterms:created xsi:type="dcterms:W3CDTF">2019-12-05T09:30:42Z</dcterms:created>
  <dcterms:modified xsi:type="dcterms:W3CDTF">2024-04-10T07:33:32Z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0x01010031DCE1E63D9DBB4BBF77575DAC9CEA7D</vt:lpwstr>
  </property>
</Properties>
</file>