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6"/>
  </p:notesMasterIdLst>
  <p:sldIdLst>
    <p:sldId id="314" r:id="rId2"/>
    <p:sldId id="354" r:id="rId3"/>
    <p:sldId id="347" r:id="rId4"/>
    <p:sldId id="259" r:id="rId5"/>
  </p:sldIdLst>
  <p:sldSz cx="12192000" cy="6858000"/>
  <p:notesSz cx="6808788" cy="99409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79096-C600-4AF8-8A51-2C188C4DB2D6}" v="624" dt="2024-04-05T08:09:25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404" autoAdjust="0"/>
  </p:normalViewPr>
  <p:slideViewPr>
    <p:cSldViewPr snapToGrid="0">
      <p:cViewPr varScale="1">
        <p:scale>
          <a:sx n="79" d="100"/>
          <a:sy n="79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Bildstein-Hagberg" userId="de1272c7-f9c2-481d-94b4-982d4e77f3e3" providerId="ADAL" clId="{94779096-C600-4AF8-8A51-2C188C4DB2D6}"/>
    <pc:docChg chg="undo custSel addSld delSld modSld sldOrd modMainMaster">
      <pc:chgData name="Sofia Bildstein-Hagberg" userId="de1272c7-f9c2-481d-94b4-982d4e77f3e3" providerId="ADAL" clId="{94779096-C600-4AF8-8A51-2C188C4DB2D6}" dt="2024-04-05T08:09:26.040" v="3858" actId="20577"/>
      <pc:docMkLst>
        <pc:docMk/>
      </pc:docMkLst>
      <pc:sldChg chg="addSp delSp modSp mod modClrScheme chgLayout">
        <pc:chgData name="Sofia Bildstein-Hagberg" userId="de1272c7-f9c2-481d-94b4-982d4e77f3e3" providerId="ADAL" clId="{94779096-C600-4AF8-8A51-2C188C4DB2D6}" dt="2024-04-04T07:51:30.346" v="3484" actId="6549"/>
        <pc:sldMkLst>
          <pc:docMk/>
          <pc:sldMk cId="4011238336" sldId="259"/>
        </pc:sldMkLst>
        <pc:spChg chg="mod ord">
          <ac:chgData name="Sofia Bildstein-Hagberg" userId="de1272c7-f9c2-481d-94b4-982d4e77f3e3" providerId="ADAL" clId="{94779096-C600-4AF8-8A51-2C188C4DB2D6}" dt="2024-04-03T16:03:51.497" v="3075" actId="1076"/>
          <ac:spMkLst>
            <pc:docMk/>
            <pc:sldMk cId="4011238336" sldId="259"/>
            <ac:spMk id="2" creationId="{E32E1422-B589-400A-9324-6F9453638378}"/>
          </ac:spMkLst>
        </pc:spChg>
        <pc:spChg chg="del mod">
          <ac:chgData name="Sofia Bildstein-Hagberg" userId="de1272c7-f9c2-481d-94b4-982d4e77f3e3" providerId="ADAL" clId="{94779096-C600-4AF8-8A51-2C188C4DB2D6}" dt="2024-04-03T15:57:32.376" v="3047" actId="478"/>
          <ac:spMkLst>
            <pc:docMk/>
            <pc:sldMk cId="4011238336" sldId="259"/>
            <ac:spMk id="3" creationId="{17D2F284-066F-47BB-8965-183950C79833}"/>
          </ac:spMkLst>
        </pc:spChg>
        <pc:spChg chg="del mod ord modVis">
          <ac:chgData name="Sofia Bildstein-Hagberg" userId="de1272c7-f9c2-481d-94b4-982d4e77f3e3" providerId="ADAL" clId="{94779096-C600-4AF8-8A51-2C188C4DB2D6}" dt="2024-04-03T16:05:49.387" v="3104" actId="478"/>
          <ac:spMkLst>
            <pc:docMk/>
            <pc:sldMk cId="4011238336" sldId="259"/>
            <ac:spMk id="4" creationId="{DFCAD539-08CB-4B0B-A306-D8A155145EEB}"/>
          </ac:spMkLst>
        </pc:spChg>
        <pc:spChg chg="mod ord">
          <ac:chgData name="Sofia Bildstein-Hagberg" userId="de1272c7-f9c2-481d-94b4-982d4e77f3e3" providerId="ADAL" clId="{94779096-C600-4AF8-8A51-2C188C4DB2D6}" dt="2024-04-04T07:51:30.346" v="3484" actId="6549"/>
          <ac:spMkLst>
            <pc:docMk/>
            <pc:sldMk cId="4011238336" sldId="259"/>
            <ac:spMk id="5" creationId="{31CBB860-F522-41EE-BE23-369ADE392D93}"/>
          </ac:spMkLst>
        </pc:spChg>
        <pc:spChg chg="add del mod">
          <ac:chgData name="Sofia Bildstein-Hagberg" userId="de1272c7-f9c2-481d-94b4-982d4e77f3e3" providerId="ADAL" clId="{94779096-C600-4AF8-8A51-2C188C4DB2D6}" dt="2024-04-03T15:57:01.920" v="3041" actId="478"/>
          <ac:spMkLst>
            <pc:docMk/>
            <pc:sldMk cId="4011238336" sldId="259"/>
            <ac:spMk id="10" creationId="{00EA9F39-EE99-8FA7-487B-52272CC41A23}"/>
          </ac:spMkLst>
        </pc:spChg>
        <pc:spChg chg="add del mod">
          <ac:chgData name="Sofia Bildstein-Hagberg" userId="de1272c7-f9c2-481d-94b4-982d4e77f3e3" providerId="ADAL" clId="{94779096-C600-4AF8-8A51-2C188C4DB2D6}" dt="2024-04-03T16:03:20.777" v="3068" actId="26606"/>
          <ac:spMkLst>
            <pc:docMk/>
            <pc:sldMk cId="4011238336" sldId="259"/>
            <ac:spMk id="12" creationId="{09B1EFCF-9E14-4D8D-417D-94C68EB118B9}"/>
          </ac:spMkLst>
        </pc:spChg>
        <pc:spChg chg="add del mod">
          <ac:chgData name="Sofia Bildstein-Hagberg" userId="de1272c7-f9c2-481d-94b4-982d4e77f3e3" providerId="ADAL" clId="{94779096-C600-4AF8-8A51-2C188C4DB2D6}" dt="2024-04-03T16:03:50.960" v="3074" actId="26606"/>
          <ac:spMkLst>
            <pc:docMk/>
            <pc:sldMk cId="4011238336" sldId="259"/>
            <ac:spMk id="14" creationId="{82CC0394-FC37-10DB-EDF9-DE3E5FB0F05C}"/>
          </ac:spMkLst>
        </pc:spChg>
        <pc:picChg chg="add mod ord">
          <ac:chgData name="Sofia Bildstein-Hagberg" userId="de1272c7-f9c2-481d-94b4-982d4e77f3e3" providerId="ADAL" clId="{94779096-C600-4AF8-8A51-2C188C4DB2D6}" dt="2024-04-03T16:04:25.450" v="3080" actId="1076"/>
          <ac:picMkLst>
            <pc:docMk/>
            <pc:sldMk cId="4011238336" sldId="259"/>
            <ac:picMk id="7" creationId="{808ADEB8-E1CF-CAA0-D087-7CDC068E353E}"/>
          </ac:picMkLst>
        </pc:picChg>
      </pc:sldChg>
      <pc:sldChg chg="modSp mod">
        <pc:chgData name="Sofia Bildstein-Hagberg" userId="de1272c7-f9c2-481d-94b4-982d4e77f3e3" providerId="ADAL" clId="{94779096-C600-4AF8-8A51-2C188C4DB2D6}" dt="2024-04-04T07:39:27.953" v="3149" actId="20577"/>
        <pc:sldMkLst>
          <pc:docMk/>
          <pc:sldMk cId="3217804631" sldId="314"/>
        </pc:sldMkLst>
        <pc:spChg chg="mod">
          <ac:chgData name="Sofia Bildstein-Hagberg" userId="de1272c7-f9c2-481d-94b4-982d4e77f3e3" providerId="ADAL" clId="{94779096-C600-4AF8-8A51-2C188C4DB2D6}" dt="2024-04-04T07:39:27.953" v="3149" actId="20577"/>
          <ac:spMkLst>
            <pc:docMk/>
            <pc:sldMk cId="3217804631" sldId="314"/>
            <ac:spMk id="5" creationId="{F22D46C2-1571-B750-8DD3-9C3F2AFDE328}"/>
          </ac:spMkLst>
        </pc:spChg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3217804631" sldId="314"/>
            <ac:spMk id="6" creationId="{98BD63D4-5C6E-36AB-FE44-0D275FC7407F}"/>
          </ac:spMkLst>
        </pc:spChg>
      </pc:sldChg>
      <pc:sldChg chg="modSp del mod">
        <pc:chgData name="Sofia Bildstein-Hagberg" userId="de1272c7-f9c2-481d-94b4-982d4e77f3e3" providerId="ADAL" clId="{94779096-C600-4AF8-8A51-2C188C4DB2D6}" dt="2024-04-04T07:50:23.831" v="3451" actId="47"/>
        <pc:sldMkLst>
          <pc:docMk/>
          <pc:sldMk cId="4078247359" sldId="334"/>
        </pc:sldMkLst>
        <pc:spChg chg="mod">
          <ac:chgData name="Sofia Bildstein-Hagberg" userId="de1272c7-f9c2-481d-94b4-982d4e77f3e3" providerId="ADAL" clId="{94779096-C600-4AF8-8A51-2C188C4DB2D6}" dt="2024-04-02T11:27:32.329" v="441" actId="20577"/>
          <ac:spMkLst>
            <pc:docMk/>
            <pc:sldMk cId="4078247359" sldId="334"/>
            <ac:spMk id="8" creationId="{766CF1DD-48C1-6575-AC31-CB1133D9E1A0}"/>
          </ac:spMkLst>
        </pc:spChg>
      </pc:sldChg>
      <pc:sldChg chg="addSp delSp modSp mod">
        <pc:chgData name="Sofia Bildstein-Hagberg" userId="de1272c7-f9c2-481d-94b4-982d4e77f3e3" providerId="ADAL" clId="{94779096-C600-4AF8-8A51-2C188C4DB2D6}" dt="2024-04-05T08:09:26.040" v="3858" actId="20577"/>
        <pc:sldMkLst>
          <pc:docMk/>
          <pc:sldMk cId="218455648" sldId="347"/>
        </pc:sldMkLst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218455648" sldId="347"/>
            <ac:spMk id="2" creationId="{E8BF19DE-FCFC-F18A-92ED-3DCDB257ADA8}"/>
          </ac:spMkLst>
        </pc:spChg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218455648" sldId="347"/>
            <ac:spMk id="3" creationId="{1B7CD28B-1CE9-4DF8-2CFC-F64788C7BFCB}"/>
          </ac:spMkLst>
        </pc:spChg>
        <pc:spChg chg="mod">
          <ac:chgData name="Sofia Bildstein-Hagberg" userId="de1272c7-f9c2-481d-94b4-982d4e77f3e3" providerId="ADAL" clId="{94779096-C600-4AF8-8A51-2C188C4DB2D6}" dt="2024-04-03T15:22:54.801" v="2394" actId="179"/>
          <ac:spMkLst>
            <pc:docMk/>
            <pc:sldMk cId="218455648" sldId="347"/>
            <ac:spMk id="5" creationId="{48D57348-A2CA-65FF-63A2-708597813ACE}"/>
          </ac:spMkLst>
        </pc:spChg>
        <pc:spChg chg="mod">
          <ac:chgData name="Sofia Bildstein-Hagberg" userId="de1272c7-f9c2-481d-94b4-982d4e77f3e3" providerId="ADAL" clId="{94779096-C600-4AF8-8A51-2C188C4DB2D6}" dt="2024-04-05T08:09:26.040" v="3858" actId="20577"/>
          <ac:spMkLst>
            <pc:docMk/>
            <pc:sldMk cId="218455648" sldId="347"/>
            <ac:spMk id="7" creationId="{5720296D-CE44-896D-8849-F38670B23EDA}"/>
          </ac:spMkLst>
        </pc:spChg>
        <pc:graphicFrameChg chg="mod">
          <ac:chgData name="Sofia Bildstein-Hagberg" userId="de1272c7-f9c2-481d-94b4-982d4e77f3e3" providerId="ADAL" clId="{94779096-C600-4AF8-8A51-2C188C4DB2D6}" dt="2024-04-05T08:09:08.436" v="3856" actId="20577"/>
          <ac:graphicFrameMkLst>
            <pc:docMk/>
            <pc:sldMk cId="218455648" sldId="347"/>
            <ac:graphicFrameMk id="6" creationId="{7C3E498C-E226-12C6-E89E-4C12D0C32596}"/>
          </ac:graphicFrameMkLst>
        </pc:graphicFrameChg>
        <pc:picChg chg="add del">
          <ac:chgData name="Sofia Bildstein-Hagberg" userId="de1272c7-f9c2-481d-94b4-982d4e77f3e3" providerId="ADAL" clId="{94779096-C600-4AF8-8A51-2C188C4DB2D6}" dt="2024-04-03T15:24:04.258" v="2396" actId="22"/>
          <ac:picMkLst>
            <pc:docMk/>
            <pc:sldMk cId="218455648" sldId="347"/>
            <ac:picMk id="8" creationId="{4A55A99F-D13A-FC68-7B36-917F9B114463}"/>
          </ac:picMkLst>
        </pc:picChg>
      </pc:sldChg>
      <pc:sldChg chg="modSp del mod ord">
        <pc:chgData name="Sofia Bildstein-Hagberg" userId="de1272c7-f9c2-481d-94b4-982d4e77f3e3" providerId="ADAL" clId="{94779096-C600-4AF8-8A51-2C188C4DB2D6}" dt="2024-04-04T07:50:07.468" v="3449" actId="47"/>
        <pc:sldMkLst>
          <pc:docMk/>
          <pc:sldMk cId="1124522858" sldId="348"/>
        </pc:sldMkLst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1124522858" sldId="348"/>
            <ac:spMk id="2" creationId="{9F72CED8-C83E-DB99-CF00-1DF3C0000CE0}"/>
          </ac:spMkLst>
        </pc:spChg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1124522858" sldId="348"/>
            <ac:spMk id="3" creationId="{59590F1B-F42F-8ABD-4DF0-DB96EC956704}"/>
          </ac:spMkLst>
        </pc:spChg>
        <pc:spChg chg="mod">
          <ac:chgData name="Sofia Bildstein-Hagberg" userId="de1272c7-f9c2-481d-94b4-982d4e77f3e3" providerId="ADAL" clId="{94779096-C600-4AF8-8A51-2C188C4DB2D6}" dt="2024-04-02T08:27:29.570" v="74" actId="122"/>
          <ac:spMkLst>
            <pc:docMk/>
            <pc:sldMk cId="1124522858" sldId="348"/>
            <ac:spMk id="5" creationId="{0D1E9A9E-411C-B573-D832-16B11CD55C60}"/>
          </ac:spMkLst>
        </pc:spChg>
      </pc:sldChg>
      <pc:sldChg chg="modSp del">
        <pc:chgData name="Sofia Bildstein-Hagberg" userId="de1272c7-f9c2-481d-94b4-982d4e77f3e3" providerId="ADAL" clId="{94779096-C600-4AF8-8A51-2C188C4DB2D6}" dt="2024-04-04T07:50:21.615" v="3450" actId="47"/>
        <pc:sldMkLst>
          <pc:docMk/>
          <pc:sldMk cId="589156424" sldId="350"/>
        </pc:sldMkLst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589156424" sldId="350"/>
            <ac:spMk id="2" creationId="{E4152779-37D4-AA55-75B1-0EFB4640F618}"/>
          </ac:spMkLst>
        </pc:spChg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589156424" sldId="350"/>
            <ac:spMk id="3" creationId="{30E572AA-1502-5F7C-DC74-A51E24830F60}"/>
          </ac:spMkLst>
        </pc:spChg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589156424" sldId="350"/>
            <ac:spMk id="5" creationId="{3E040C94-AE9D-8A6D-79ED-1DB7A3CE4CC1}"/>
          </ac:spMkLst>
        </pc:spChg>
      </pc:sldChg>
      <pc:sldChg chg="modSp del">
        <pc:chgData name="Sofia Bildstein-Hagberg" userId="de1272c7-f9c2-481d-94b4-982d4e77f3e3" providerId="ADAL" clId="{94779096-C600-4AF8-8A51-2C188C4DB2D6}" dt="2024-04-04T07:50:33.021" v="3452" actId="47"/>
        <pc:sldMkLst>
          <pc:docMk/>
          <pc:sldMk cId="3183819133" sldId="352"/>
        </pc:sldMkLst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3183819133" sldId="352"/>
            <ac:spMk id="2" creationId="{2E991691-748F-FAA4-C9EC-7D6206D40187}"/>
          </ac:spMkLst>
        </pc:spChg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3183819133" sldId="352"/>
            <ac:spMk id="3" creationId="{17266758-121A-96D5-B3FE-D054AAA7AB8B}"/>
          </ac:spMkLst>
        </pc:spChg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3183819133" sldId="352"/>
            <ac:spMk id="5" creationId="{004926CA-FC00-E22E-6CDD-B7266B1D576A}"/>
          </ac:spMkLst>
        </pc:spChg>
      </pc:sldChg>
      <pc:sldChg chg="modSp del">
        <pc:chgData name="Sofia Bildstein-Hagberg" userId="de1272c7-f9c2-481d-94b4-982d4e77f3e3" providerId="ADAL" clId="{94779096-C600-4AF8-8A51-2C188C4DB2D6}" dt="2024-04-04T07:50:37.047" v="3453" actId="47"/>
        <pc:sldMkLst>
          <pc:docMk/>
          <pc:sldMk cId="3348080385" sldId="353"/>
        </pc:sldMkLst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3348080385" sldId="353"/>
            <ac:spMk id="2" creationId="{06A7A9E9-A250-96BB-5F4B-243C14771D87}"/>
          </ac:spMkLst>
        </pc:spChg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3348080385" sldId="353"/>
            <ac:spMk id="3" creationId="{ED2117F4-318F-A4BF-7C35-FCB858834A41}"/>
          </ac:spMkLst>
        </pc:spChg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3348080385" sldId="353"/>
            <ac:spMk id="4" creationId="{A066EC93-7793-0269-0B24-B82814E915C4}"/>
          </ac:spMkLst>
        </pc:spChg>
        <pc:spChg chg="mod">
          <ac:chgData name="Sofia Bildstein-Hagberg" userId="de1272c7-f9c2-481d-94b4-982d4e77f3e3" providerId="ADAL" clId="{94779096-C600-4AF8-8A51-2C188C4DB2D6}" dt="2024-04-03T13:37:03.892" v="582"/>
          <ac:spMkLst>
            <pc:docMk/>
            <pc:sldMk cId="3348080385" sldId="353"/>
            <ac:spMk id="5" creationId="{3903FC18-A23C-17C8-D30F-5DA4D30BDA16}"/>
          </ac:spMkLst>
        </pc:spChg>
      </pc:sldChg>
      <pc:sldChg chg="addSp delSp modSp new mod modClrScheme chgLayout">
        <pc:chgData name="Sofia Bildstein-Hagberg" userId="de1272c7-f9c2-481d-94b4-982d4e77f3e3" providerId="ADAL" clId="{94779096-C600-4AF8-8A51-2C188C4DB2D6}" dt="2024-04-05T08:03:51.705" v="3541" actId="1076"/>
        <pc:sldMkLst>
          <pc:docMk/>
          <pc:sldMk cId="229737789" sldId="354"/>
        </pc:sldMkLst>
        <pc:spChg chg="del">
          <ac:chgData name="Sofia Bildstein-Hagberg" userId="de1272c7-f9c2-481d-94b4-982d4e77f3e3" providerId="ADAL" clId="{94779096-C600-4AF8-8A51-2C188C4DB2D6}" dt="2024-04-02T11:20:02.441" v="76" actId="26606"/>
          <ac:spMkLst>
            <pc:docMk/>
            <pc:sldMk cId="229737789" sldId="354"/>
            <ac:spMk id="2" creationId="{1225E45C-85A3-3F89-A0E5-ABC2B27886C2}"/>
          </ac:spMkLst>
        </pc:spChg>
        <pc:spChg chg="del">
          <ac:chgData name="Sofia Bildstein-Hagberg" userId="de1272c7-f9c2-481d-94b4-982d4e77f3e3" providerId="ADAL" clId="{94779096-C600-4AF8-8A51-2C188C4DB2D6}" dt="2024-04-02T11:20:02.441" v="76" actId="26606"/>
          <ac:spMkLst>
            <pc:docMk/>
            <pc:sldMk cId="229737789" sldId="354"/>
            <ac:spMk id="3" creationId="{73EEF3D1-5120-4822-7C48-A98FECEDBF85}"/>
          </ac:spMkLst>
        </pc:spChg>
        <pc:spChg chg="add del mod">
          <ac:chgData name="Sofia Bildstein-Hagberg" userId="de1272c7-f9c2-481d-94b4-982d4e77f3e3" providerId="ADAL" clId="{94779096-C600-4AF8-8A51-2C188C4DB2D6}" dt="2024-04-04T07:43:21.794" v="3186" actId="478"/>
          <ac:spMkLst>
            <pc:docMk/>
            <pc:sldMk cId="229737789" sldId="354"/>
            <ac:spMk id="4" creationId="{A7CF9291-4AE3-37CE-78C3-1118BD62C907}"/>
          </ac:spMkLst>
        </pc:spChg>
        <pc:spChg chg="add del mod">
          <ac:chgData name="Sofia Bildstein-Hagberg" userId="de1272c7-f9c2-481d-94b4-982d4e77f3e3" providerId="ADAL" clId="{94779096-C600-4AF8-8A51-2C188C4DB2D6}" dt="2024-04-03T14:50:18.469" v="1042" actId="478"/>
          <ac:spMkLst>
            <pc:docMk/>
            <pc:sldMk cId="229737789" sldId="354"/>
            <ac:spMk id="6" creationId="{BC82E599-E0E9-4696-A9E1-3711B2347B51}"/>
          </ac:spMkLst>
        </pc:spChg>
        <pc:spChg chg="add mod ord">
          <ac:chgData name="Sofia Bildstein-Hagberg" userId="de1272c7-f9c2-481d-94b4-982d4e77f3e3" providerId="ADAL" clId="{94779096-C600-4AF8-8A51-2C188C4DB2D6}" dt="2024-04-04T07:42:42.679" v="3179" actId="207"/>
          <ac:spMkLst>
            <pc:docMk/>
            <pc:sldMk cId="229737789" sldId="354"/>
            <ac:spMk id="8" creationId="{1174C470-CFB6-3A4E-7012-5681647411A2}"/>
          </ac:spMkLst>
        </pc:spChg>
        <pc:spChg chg="add del mod">
          <ac:chgData name="Sofia Bildstein-Hagberg" userId="de1272c7-f9c2-481d-94b4-982d4e77f3e3" providerId="ADAL" clId="{94779096-C600-4AF8-8A51-2C188C4DB2D6}" dt="2024-04-03T15:02:30.256" v="1891" actId="478"/>
          <ac:spMkLst>
            <pc:docMk/>
            <pc:sldMk cId="229737789" sldId="354"/>
            <ac:spMk id="9" creationId="{5A287F8B-AD58-8F1F-B80D-98453BAB8CBC}"/>
          </ac:spMkLst>
        </pc:spChg>
        <pc:spChg chg="add mod">
          <ac:chgData name="Sofia Bildstein-Hagberg" userId="de1272c7-f9c2-481d-94b4-982d4e77f3e3" providerId="ADAL" clId="{94779096-C600-4AF8-8A51-2C188C4DB2D6}" dt="2024-04-05T08:03:51.705" v="3541" actId="1076"/>
          <ac:spMkLst>
            <pc:docMk/>
            <pc:sldMk cId="229737789" sldId="354"/>
            <ac:spMk id="10" creationId="{991F8805-F11B-C1DE-241A-C5D475057A20}"/>
          </ac:spMkLst>
        </pc:spChg>
        <pc:spChg chg="add del mod">
          <ac:chgData name="Sofia Bildstein-Hagberg" userId="de1272c7-f9c2-481d-94b4-982d4e77f3e3" providerId="ADAL" clId="{94779096-C600-4AF8-8A51-2C188C4DB2D6}" dt="2024-04-03T13:15:12.856" v="442" actId="26606"/>
          <ac:spMkLst>
            <pc:docMk/>
            <pc:sldMk cId="229737789" sldId="354"/>
            <ac:spMk id="12" creationId="{1AF65FB0-8A21-EC5A-D7B5-661BF3408708}"/>
          </ac:spMkLst>
        </pc:spChg>
        <pc:spChg chg="add del mod">
          <ac:chgData name="Sofia Bildstein-Hagberg" userId="de1272c7-f9c2-481d-94b4-982d4e77f3e3" providerId="ADAL" clId="{94779096-C600-4AF8-8A51-2C188C4DB2D6}" dt="2024-04-03T14:57:23.760" v="1655" actId="478"/>
          <ac:spMkLst>
            <pc:docMk/>
            <pc:sldMk cId="229737789" sldId="354"/>
            <ac:spMk id="13" creationId="{B2310409-E964-A51F-388A-8031E09C823B}"/>
          </ac:spMkLst>
        </pc:spChg>
        <pc:spChg chg="add del mod ord">
          <ac:chgData name="Sofia Bildstein-Hagberg" userId="de1272c7-f9c2-481d-94b4-982d4e77f3e3" providerId="ADAL" clId="{94779096-C600-4AF8-8A51-2C188C4DB2D6}" dt="2024-04-03T14:57:14.316" v="1653" actId="478"/>
          <ac:spMkLst>
            <pc:docMk/>
            <pc:sldMk cId="229737789" sldId="354"/>
            <ac:spMk id="14" creationId="{8161F447-816D-844E-2BFB-2EC933F7E114}"/>
          </ac:spMkLst>
        </pc:spChg>
        <pc:spChg chg="add del mod">
          <ac:chgData name="Sofia Bildstein-Hagberg" userId="de1272c7-f9c2-481d-94b4-982d4e77f3e3" providerId="ADAL" clId="{94779096-C600-4AF8-8A51-2C188C4DB2D6}" dt="2024-04-03T14:57:20.021" v="1654" actId="478"/>
          <ac:spMkLst>
            <pc:docMk/>
            <pc:sldMk cId="229737789" sldId="354"/>
            <ac:spMk id="16" creationId="{5E85080C-1143-9E08-6D0F-AFEF30A65239}"/>
          </ac:spMkLst>
        </pc:spChg>
        <pc:spChg chg="add mod">
          <ac:chgData name="Sofia Bildstein-Hagberg" userId="de1272c7-f9c2-481d-94b4-982d4e77f3e3" providerId="ADAL" clId="{94779096-C600-4AF8-8A51-2C188C4DB2D6}" dt="2024-04-03T15:24:36.100" v="2401" actId="6549"/>
          <ac:spMkLst>
            <pc:docMk/>
            <pc:sldMk cId="229737789" sldId="354"/>
            <ac:spMk id="18" creationId="{FF67032C-26B6-22F8-D8EB-AB3E456C08A3}"/>
          </ac:spMkLst>
        </pc:spChg>
        <pc:spChg chg="add del mod">
          <ac:chgData name="Sofia Bildstein-Hagberg" userId="de1272c7-f9c2-481d-94b4-982d4e77f3e3" providerId="ADAL" clId="{94779096-C600-4AF8-8A51-2C188C4DB2D6}" dt="2024-04-03T15:24:27.962" v="2399" actId="478"/>
          <ac:spMkLst>
            <pc:docMk/>
            <pc:sldMk cId="229737789" sldId="354"/>
            <ac:spMk id="20" creationId="{322E2C60-1094-1C5A-1C4B-68CF6B498E67}"/>
          </ac:spMkLst>
        </pc:spChg>
        <pc:spChg chg="add del mod">
          <ac:chgData name="Sofia Bildstein-Hagberg" userId="de1272c7-f9c2-481d-94b4-982d4e77f3e3" providerId="ADAL" clId="{94779096-C600-4AF8-8A51-2C188C4DB2D6}" dt="2024-04-03T13:15:12.856" v="442" actId="26606"/>
          <ac:spMkLst>
            <pc:docMk/>
            <pc:sldMk cId="229737789" sldId="354"/>
            <ac:spMk id="22" creationId="{04E009FE-B79A-04E2-4856-90EB7443B1AB}"/>
          </ac:spMkLst>
        </pc:spChg>
        <pc:spChg chg="add del mod">
          <ac:chgData name="Sofia Bildstein-Hagberg" userId="de1272c7-f9c2-481d-94b4-982d4e77f3e3" providerId="ADAL" clId="{94779096-C600-4AF8-8A51-2C188C4DB2D6}" dt="2024-04-04T07:41:08.750" v="3171" actId="5793"/>
          <ac:spMkLst>
            <pc:docMk/>
            <pc:sldMk cId="229737789" sldId="354"/>
            <ac:spMk id="27" creationId="{3C8A7FEE-31F4-C53D-4C37-012FB2BEBD35}"/>
          </ac:spMkLst>
        </pc:spChg>
        <pc:spChg chg="add mod">
          <ac:chgData name="Sofia Bildstein-Hagberg" userId="de1272c7-f9c2-481d-94b4-982d4e77f3e3" providerId="ADAL" clId="{94779096-C600-4AF8-8A51-2C188C4DB2D6}" dt="2024-04-05T08:03:33.685" v="3538" actId="1076"/>
          <ac:spMkLst>
            <pc:docMk/>
            <pc:sldMk cId="229737789" sldId="354"/>
            <ac:spMk id="29" creationId="{C3335E81-6D79-C685-DEB2-EA7BEAD9D868}"/>
          </ac:spMkLst>
        </pc:spChg>
        <pc:spChg chg="add mod">
          <ac:chgData name="Sofia Bildstein-Hagberg" userId="de1272c7-f9c2-481d-94b4-982d4e77f3e3" providerId="ADAL" clId="{94779096-C600-4AF8-8A51-2C188C4DB2D6}" dt="2024-04-05T08:03:40.040" v="3539" actId="1076"/>
          <ac:spMkLst>
            <pc:docMk/>
            <pc:sldMk cId="229737789" sldId="354"/>
            <ac:spMk id="31" creationId="{38E977CC-10E4-D70A-BE2F-A4E4F8A32C37}"/>
          </ac:spMkLst>
        </pc:spChg>
        <pc:spChg chg="add mod">
          <ac:chgData name="Sofia Bildstein-Hagberg" userId="de1272c7-f9c2-481d-94b4-982d4e77f3e3" providerId="ADAL" clId="{94779096-C600-4AF8-8A51-2C188C4DB2D6}" dt="2024-04-05T08:03:45.602" v="3540" actId="1076"/>
          <ac:spMkLst>
            <pc:docMk/>
            <pc:sldMk cId="229737789" sldId="354"/>
            <ac:spMk id="33" creationId="{528695BD-7C8D-6CC4-D05A-A5FA3DEB2170}"/>
          </ac:spMkLst>
        </pc:spChg>
        <pc:spChg chg="add del mod">
          <ac:chgData name="Sofia Bildstein-Hagberg" userId="de1272c7-f9c2-481d-94b4-982d4e77f3e3" providerId="ADAL" clId="{94779096-C600-4AF8-8A51-2C188C4DB2D6}" dt="2024-04-03T14:02:40.608" v="1028" actId="478"/>
          <ac:spMkLst>
            <pc:docMk/>
            <pc:sldMk cId="229737789" sldId="354"/>
            <ac:spMk id="35" creationId="{E8F5E350-649C-D89F-B6BD-381F17B8EFA4}"/>
          </ac:spMkLst>
        </pc:spChg>
        <pc:picChg chg="add mod">
          <ac:chgData name="Sofia Bildstein-Hagberg" userId="de1272c7-f9c2-481d-94b4-982d4e77f3e3" providerId="ADAL" clId="{94779096-C600-4AF8-8A51-2C188C4DB2D6}" dt="2024-04-03T15:24:43.718" v="2402" actId="1076"/>
          <ac:picMkLst>
            <pc:docMk/>
            <pc:sldMk cId="229737789" sldId="354"/>
            <ac:picMk id="17" creationId="{3B1674CB-6B9A-EC24-5B9E-CDC757F6AFCA}"/>
          </ac:picMkLst>
        </pc:picChg>
      </pc:sldChg>
      <pc:sldMasterChg chg="addSp">
        <pc:chgData name="Sofia Bildstein-Hagberg" userId="de1272c7-f9c2-481d-94b4-982d4e77f3e3" providerId="ADAL" clId="{94779096-C600-4AF8-8A51-2C188C4DB2D6}" dt="2024-04-03T13:37:03.892" v="582"/>
        <pc:sldMasterMkLst>
          <pc:docMk/>
          <pc:sldMasterMk cId="3614723551" sldId="2147483722"/>
        </pc:sldMasterMkLst>
        <pc:picChg chg="add">
          <ac:chgData name="Sofia Bildstein-Hagberg" userId="de1272c7-f9c2-481d-94b4-982d4e77f3e3" providerId="ADAL" clId="{94779096-C600-4AF8-8A51-2C188C4DB2D6}" dt="2024-04-03T13:37:03.892" v="582"/>
          <ac:picMkLst>
            <pc:docMk/>
            <pc:sldMasterMk cId="3614723551" sldId="2147483722"/>
            <ac:picMk id="8" creationId="{5455A218-EEAE-1E36-D7F1-ADF93DE64E3D}"/>
          </ac:picMkLst>
        </pc:picChg>
        <pc:cxnChg chg="add">
          <ac:chgData name="Sofia Bildstein-Hagberg" userId="de1272c7-f9c2-481d-94b4-982d4e77f3e3" providerId="ADAL" clId="{94779096-C600-4AF8-8A51-2C188C4DB2D6}" dt="2024-04-03T13:37:03.892" v="582"/>
          <ac:cxnSpMkLst>
            <pc:docMk/>
            <pc:sldMasterMk cId="3614723551" sldId="2147483722"/>
            <ac:cxnSpMk id="7" creationId="{0B9D02AD-24E0-B973-F5F5-F8C8939BAE19}"/>
          </ac:cxnSpMkLst>
        </pc:cxn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6949B-0258-42E0-8434-ABEC16D8563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79E2910-BFFD-4A36-8141-FAF907DEE920}">
      <dgm:prSet phldrT="[Text]"/>
      <dgm:spPr>
        <a:solidFill>
          <a:schemeClr val="bg2"/>
        </a:solidFill>
      </dgm:spPr>
      <dgm:t>
        <a:bodyPr/>
        <a:lstStyle/>
        <a:p>
          <a:r>
            <a:rPr lang="sv-SE" dirty="0"/>
            <a:t>30 juni 2024</a:t>
          </a:r>
        </a:p>
      </dgm:t>
    </dgm:pt>
    <dgm:pt modelId="{BE09523C-E72E-44DB-84D1-2FBD2EFF8504}" type="parTrans" cxnId="{D8D956B8-63E8-4C73-B0DE-4BEF4E3A9F1B}">
      <dgm:prSet/>
      <dgm:spPr/>
      <dgm:t>
        <a:bodyPr/>
        <a:lstStyle/>
        <a:p>
          <a:endParaRPr lang="sv-SE"/>
        </a:p>
      </dgm:t>
    </dgm:pt>
    <dgm:pt modelId="{FCF92B02-CBB1-4F4B-B1B7-9EA5753EC88D}" type="sibTrans" cxnId="{D8D956B8-63E8-4C73-B0DE-4BEF4E3A9F1B}">
      <dgm:prSet/>
      <dgm:spPr/>
      <dgm:t>
        <a:bodyPr/>
        <a:lstStyle/>
        <a:p>
          <a:endParaRPr lang="sv-SE"/>
        </a:p>
      </dgm:t>
    </dgm:pt>
    <dgm:pt modelId="{7F7F446C-36DD-474D-A8A3-3A72D16A6DD7}">
      <dgm:prSet phldrT="[Text]" custT="1"/>
      <dgm:spPr/>
      <dgm:t>
        <a:bodyPr/>
        <a:lstStyle/>
        <a:p>
          <a:r>
            <a:rPr lang="sv-SE" sz="1800" dirty="0"/>
            <a:t>Noterade bolag</a:t>
          </a:r>
        </a:p>
      </dgm:t>
    </dgm:pt>
    <dgm:pt modelId="{C27C9259-B287-454E-8903-DFFEA81E4353}" type="parTrans" cxnId="{D94F78B6-C707-47DB-9BA9-C2B715B8D6DE}">
      <dgm:prSet/>
      <dgm:spPr/>
      <dgm:t>
        <a:bodyPr/>
        <a:lstStyle/>
        <a:p>
          <a:endParaRPr lang="sv-SE"/>
        </a:p>
      </dgm:t>
    </dgm:pt>
    <dgm:pt modelId="{8B125A2D-771B-47F0-9303-D55A2177D368}" type="sibTrans" cxnId="{D94F78B6-C707-47DB-9BA9-C2B715B8D6DE}">
      <dgm:prSet/>
      <dgm:spPr/>
      <dgm:t>
        <a:bodyPr/>
        <a:lstStyle/>
        <a:p>
          <a:endParaRPr lang="sv-SE"/>
        </a:p>
      </dgm:t>
    </dgm:pt>
    <dgm:pt modelId="{4FE1D6D9-F53A-43FC-B2A3-1A636EFA6B48}">
      <dgm:prSet phldrT="[Text]"/>
      <dgm:spPr>
        <a:solidFill>
          <a:schemeClr val="bg2"/>
        </a:solidFill>
      </dgm:spPr>
      <dgm:t>
        <a:bodyPr/>
        <a:lstStyle/>
        <a:p>
          <a:r>
            <a:rPr lang="sv-SE" dirty="0"/>
            <a:t>31 dec 2024</a:t>
          </a:r>
        </a:p>
      </dgm:t>
    </dgm:pt>
    <dgm:pt modelId="{5B2BA1FF-05DE-4639-AFCC-168E36DB59EE}" type="parTrans" cxnId="{DB7D7E29-B502-453A-A36C-7E1F05B593FF}">
      <dgm:prSet/>
      <dgm:spPr/>
      <dgm:t>
        <a:bodyPr/>
        <a:lstStyle/>
        <a:p>
          <a:endParaRPr lang="sv-SE"/>
        </a:p>
      </dgm:t>
    </dgm:pt>
    <dgm:pt modelId="{5242DCE2-0499-473D-A57C-13213D2A9120}" type="sibTrans" cxnId="{DB7D7E29-B502-453A-A36C-7E1F05B593FF}">
      <dgm:prSet/>
      <dgm:spPr/>
      <dgm:t>
        <a:bodyPr/>
        <a:lstStyle/>
        <a:p>
          <a:endParaRPr lang="sv-SE"/>
        </a:p>
      </dgm:t>
    </dgm:pt>
    <dgm:pt modelId="{C47968AB-11B9-4E3A-91B8-B13FA89AAAC3}">
      <dgm:prSet phldrT="[Text]" custT="1"/>
      <dgm:spPr/>
      <dgm:t>
        <a:bodyPr/>
        <a:lstStyle/>
        <a:p>
          <a:r>
            <a:rPr lang="sv-SE" sz="1800" dirty="0"/>
            <a:t>Stora bolag</a:t>
          </a:r>
        </a:p>
      </dgm:t>
    </dgm:pt>
    <dgm:pt modelId="{9F4F4CFA-3434-408D-A814-A57BC49303E3}" type="parTrans" cxnId="{F78C3446-5B40-4586-9C8D-3DAFA69DA290}">
      <dgm:prSet/>
      <dgm:spPr/>
      <dgm:t>
        <a:bodyPr/>
        <a:lstStyle/>
        <a:p>
          <a:endParaRPr lang="sv-SE"/>
        </a:p>
      </dgm:t>
    </dgm:pt>
    <dgm:pt modelId="{C154A8DE-2E58-4437-96C1-CCBFA12D9582}" type="sibTrans" cxnId="{F78C3446-5B40-4586-9C8D-3DAFA69DA290}">
      <dgm:prSet/>
      <dgm:spPr/>
      <dgm:t>
        <a:bodyPr/>
        <a:lstStyle/>
        <a:p>
          <a:endParaRPr lang="sv-SE"/>
        </a:p>
      </dgm:t>
    </dgm:pt>
    <dgm:pt modelId="{34E44671-954E-4279-ADC4-01D40F8E2D26}">
      <dgm:prSet phldrT="[Text]"/>
      <dgm:spPr>
        <a:solidFill>
          <a:schemeClr val="bg2"/>
        </a:solidFill>
      </dgm:spPr>
      <dgm:t>
        <a:bodyPr/>
        <a:lstStyle/>
        <a:p>
          <a:r>
            <a:rPr lang="sv-SE" dirty="0"/>
            <a:t>31 dec 2025</a:t>
          </a:r>
        </a:p>
      </dgm:t>
    </dgm:pt>
    <dgm:pt modelId="{DC0F0407-CFA5-48EB-9C85-96B3AC56720B}" type="parTrans" cxnId="{03EB7475-67A5-493C-86CD-AE3CB81E266B}">
      <dgm:prSet/>
      <dgm:spPr/>
      <dgm:t>
        <a:bodyPr/>
        <a:lstStyle/>
        <a:p>
          <a:endParaRPr lang="sv-SE"/>
        </a:p>
      </dgm:t>
    </dgm:pt>
    <dgm:pt modelId="{32C39A29-2861-4E0E-93BF-8FB7F7040C47}" type="sibTrans" cxnId="{03EB7475-67A5-493C-86CD-AE3CB81E266B}">
      <dgm:prSet/>
      <dgm:spPr/>
      <dgm:t>
        <a:bodyPr/>
        <a:lstStyle/>
        <a:p>
          <a:endParaRPr lang="sv-SE"/>
        </a:p>
      </dgm:t>
    </dgm:pt>
    <dgm:pt modelId="{19506937-7BC4-49D4-86A8-901094867133}">
      <dgm:prSet phldrT="[Text]" custT="1"/>
      <dgm:spPr/>
      <dgm:t>
        <a:bodyPr/>
        <a:lstStyle/>
        <a:p>
          <a:r>
            <a:rPr lang="sv-SE" sz="1800" dirty="0"/>
            <a:t>Noterade SME-bolag</a:t>
          </a:r>
        </a:p>
      </dgm:t>
    </dgm:pt>
    <dgm:pt modelId="{B5F35F2A-E31A-4557-B4B1-E122BC5CA395}" type="parTrans" cxnId="{02EB14BC-D05B-4CEA-B751-09DEB5258B8E}">
      <dgm:prSet/>
      <dgm:spPr/>
      <dgm:t>
        <a:bodyPr/>
        <a:lstStyle/>
        <a:p>
          <a:endParaRPr lang="sv-SE"/>
        </a:p>
      </dgm:t>
    </dgm:pt>
    <dgm:pt modelId="{F32DE53A-4EF9-4656-B049-3703B4E3307E}" type="sibTrans" cxnId="{02EB14BC-D05B-4CEA-B751-09DEB5258B8E}">
      <dgm:prSet/>
      <dgm:spPr/>
      <dgm:t>
        <a:bodyPr/>
        <a:lstStyle/>
        <a:p>
          <a:endParaRPr lang="sv-SE"/>
        </a:p>
      </dgm:t>
    </dgm:pt>
    <dgm:pt modelId="{9B2C39C7-BBE0-422A-8886-F369536A18D3}">
      <dgm:prSet phldrT="[Text]"/>
      <dgm:spPr/>
      <dgm:t>
        <a:bodyPr/>
        <a:lstStyle/>
        <a:p>
          <a:endParaRPr lang="sv-SE" sz="2100" dirty="0"/>
        </a:p>
      </dgm:t>
    </dgm:pt>
    <dgm:pt modelId="{D5590ACC-C790-430C-BD0F-63653E0A9A40}" type="parTrans" cxnId="{42F09432-A853-4869-BA03-89DE430A13B7}">
      <dgm:prSet/>
      <dgm:spPr/>
      <dgm:t>
        <a:bodyPr/>
        <a:lstStyle/>
        <a:p>
          <a:endParaRPr lang="sv-SE"/>
        </a:p>
      </dgm:t>
    </dgm:pt>
    <dgm:pt modelId="{647BFDE5-2236-415A-8909-BA8ABC460022}" type="sibTrans" cxnId="{42F09432-A853-4869-BA03-89DE430A13B7}">
      <dgm:prSet/>
      <dgm:spPr/>
      <dgm:t>
        <a:bodyPr/>
        <a:lstStyle/>
        <a:p>
          <a:endParaRPr lang="sv-SE"/>
        </a:p>
      </dgm:t>
    </dgm:pt>
    <dgm:pt modelId="{ECF8DFE6-3D15-4084-A1D4-B48F49D7857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200" dirty="0"/>
            <a:t> &gt;250 anställda</a:t>
          </a:r>
        </a:p>
      </dgm:t>
    </dgm:pt>
    <dgm:pt modelId="{F4D5E623-B1BE-4BE4-B217-D7D82FE819ED}" type="parTrans" cxnId="{923D5DB9-8488-4CF7-99FF-0D692EE937E0}">
      <dgm:prSet/>
      <dgm:spPr/>
      <dgm:t>
        <a:bodyPr/>
        <a:lstStyle/>
        <a:p>
          <a:endParaRPr lang="sv-SE"/>
        </a:p>
      </dgm:t>
    </dgm:pt>
    <dgm:pt modelId="{AED4E4AD-0249-4D24-A3F8-44CB0632C4C5}" type="sibTrans" cxnId="{923D5DB9-8488-4CF7-99FF-0D692EE937E0}">
      <dgm:prSet/>
      <dgm:spPr/>
      <dgm:t>
        <a:bodyPr/>
        <a:lstStyle/>
        <a:p>
          <a:endParaRPr lang="sv-SE"/>
        </a:p>
      </dgm:t>
    </dgm:pt>
    <dgm:pt modelId="{296F7347-1A50-4395-BFA5-C28E8FE259C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200" dirty="0"/>
            <a:t> &gt;280 mkr balansomslutning</a:t>
          </a:r>
        </a:p>
      </dgm:t>
    </dgm:pt>
    <dgm:pt modelId="{9519740A-C41A-4CED-8D9B-2A3076566DD0}" type="parTrans" cxnId="{29525ADF-2CE9-4973-8700-E3DFBA78BCF5}">
      <dgm:prSet/>
      <dgm:spPr/>
      <dgm:t>
        <a:bodyPr/>
        <a:lstStyle/>
        <a:p>
          <a:endParaRPr lang="sv-SE"/>
        </a:p>
      </dgm:t>
    </dgm:pt>
    <dgm:pt modelId="{CFE80C6A-2BA6-4D7B-A844-02F1C4043C86}" type="sibTrans" cxnId="{29525ADF-2CE9-4973-8700-E3DFBA78BCF5}">
      <dgm:prSet/>
      <dgm:spPr/>
      <dgm:t>
        <a:bodyPr/>
        <a:lstStyle/>
        <a:p>
          <a:endParaRPr lang="sv-SE"/>
        </a:p>
      </dgm:t>
    </dgm:pt>
    <dgm:pt modelId="{0ADC33D5-4CCB-4E66-BFBC-6A8033B385D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200" dirty="0"/>
            <a:t>&gt;550 mkr nettoomsättning</a:t>
          </a:r>
        </a:p>
      </dgm:t>
    </dgm:pt>
    <dgm:pt modelId="{22B05C9B-1C9F-4F6F-AFC8-3AD8F583A54A}" type="parTrans" cxnId="{0DDE2E2C-8C17-4B4E-9E53-51A5AC25D8EC}">
      <dgm:prSet/>
      <dgm:spPr/>
      <dgm:t>
        <a:bodyPr/>
        <a:lstStyle/>
        <a:p>
          <a:endParaRPr lang="sv-SE"/>
        </a:p>
      </dgm:t>
    </dgm:pt>
    <dgm:pt modelId="{C114F052-8395-4659-A8CE-5E5326017CA7}" type="sibTrans" cxnId="{0DDE2E2C-8C17-4B4E-9E53-51A5AC25D8EC}">
      <dgm:prSet/>
      <dgm:spPr/>
      <dgm:t>
        <a:bodyPr/>
        <a:lstStyle/>
        <a:p>
          <a:endParaRPr lang="sv-SE"/>
        </a:p>
      </dgm:t>
    </dgm:pt>
    <dgm:pt modelId="{0D18980A-9C1B-4582-9EFA-E06C088B7566}">
      <dgm:prSet phldrT="[Text]" custT="1"/>
      <dgm:spPr/>
      <dgm:t>
        <a:bodyPr/>
        <a:lstStyle/>
        <a:p>
          <a:r>
            <a:rPr lang="sv-SE" sz="1800" dirty="0"/>
            <a:t>&gt;500 anställda och</a:t>
          </a:r>
        </a:p>
      </dgm:t>
    </dgm:pt>
    <dgm:pt modelId="{263657C7-712B-4287-8671-8AFE15C92D8E}" type="parTrans" cxnId="{11F23FA0-626B-4D70-AE83-C7DA75E54D42}">
      <dgm:prSet/>
      <dgm:spPr/>
      <dgm:t>
        <a:bodyPr/>
        <a:lstStyle/>
        <a:p>
          <a:endParaRPr lang="sv-SE"/>
        </a:p>
      </dgm:t>
    </dgm:pt>
    <dgm:pt modelId="{8591ED60-248C-405D-B3DA-9A8DA4ADFACD}" type="sibTrans" cxnId="{11F23FA0-626B-4D70-AE83-C7DA75E54D42}">
      <dgm:prSet/>
      <dgm:spPr/>
      <dgm:t>
        <a:bodyPr/>
        <a:lstStyle/>
        <a:p>
          <a:endParaRPr lang="sv-SE"/>
        </a:p>
      </dgm:t>
    </dgm:pt>
    <dgm:pt modelId="{F42AE162-CB01-487C-91DF-C1E3CD8C0E93}">
      <dgm:prSet phldrT="[Text]" custT="1"/>
      <dgm:spPr/>
      <dgm:t>
        <a:bodyPr/>
        <a:lstStyle/>
        <a:p>
          <a:r>
            <a:rPr lang="sv-SE" sz="1400" dirty="0"/>
            <a:t>Fler än ett av:</a:t>
          </a:r>
          <a:endParaRPr lang="sv-SE" sz="1800" dirty="0"/>
        </a:p>
      </dgm:t>
    </dgm:pt>
    <dgm:pt modelId="{318E9DD4-0428-4E19-AF69-9C7F4466A042}" type="parTrans" cxnId="{F9E80637-A93E-44CA-BD74-1EDA2F753EC4}">
      <dgm:prSet/>
      <dgm:spPr/>
      <dgm:t>
        <a:bodyPr/>
        <a:lstStyle/>
        <a:p>
          <a:endParaRPr lang="sv-SE"/>
        </a:p>
      </dgm:t>
    </dgm:pt>
    <dgm:pt modelId="{8BBC2DA2-E54A-40F6-BC62-2C2AE1DFE39D}" type="sibTrans" cxnId="{F9E80637-A93E-44CA-BD74-1EDA2F753EC4}">
      <dgm:prSet/>
      <dgm:spPr/>
      <dgm:t>
        <a:bodyPr/>
        <a:lstStyle/>
        <a:p>
          <a:endParaRPr lang="sv-SE"/>
        </a:p>
      </dgm:t>
    </dgm:pt>
    <dgm:pt modelId="{47DA2AF6-E5B5-4B8F-A475-5A1A9ADE13F0}">
      <dgm:prSet phldrT="[Text]" custT="1"/>
      <dgm:spPr/>
      <dgm:t>
        <a:bodyPr/>
        <a:lstStyle/>
        <a:p>
          <a:r>
            <a:rPr lang="sv-SE" sz="1800" dirty="0"/>
            <a:t>stora…</a:t>
          </a:r>
        </a:p>
      </dgm:t>
    </dgm:pt>
    <dgm:pt modelId="{42DB3527-11C8-4814-AF96-057C9ABA074A}" type="parTrans" cxnId="{D48490EE-984F-4C63-B229-FA6314C8E780}">
      <dgm:prSet/>
      <dgm:spPr/>
      <dgm:t>
        <a:bodyPr/>
        <a:lstStyle/>
        <a:p>
          <a:endParaRPr lang="sv-SE"/>
        </a:p>
      </dgm:t>
    </dgm:pt>
    <dgm:pt modelId="{13B518CA-2102-42E5-8281-F29E7833D2C4}" type="sibTrans" cxnId="{D48490EE-984F-4C63-B229-FA6314C8E780}">
      <dgm:prSet/>
      <dgm:spPr/>
      <dgm:t>
        <a:bodyPr/>
        <a:lstStyle/>
        <a:p>
          <a:endParaRPr lang="sv-SE"/>
        </a:p>
      </dgm:t>
    </dgm:pt>
    <dgm:pt modelId="{71BA6B2E-1810-4C2B-85FB-F50835983A01}" type="pres">
      <dgm:prSet presAssocID="{9FE6949B-0258-42E0-8434-ABEC16D85635}" presName="linearFlow" presStyleCnt="0">
        <dgm:presLayoutVars>
          <dgm:dir/>
          <dgm:animLvl val="lvl"/>
          <dgm:resizeHandles val="exact"/>
        </dgm:presLayoutVars>
      </dgm:prSet>
      <dgm:spPr/>
    </dgm:pt>
    <dgm:pt modelId="{5E853CC5-C7AD-4805-82E9-1B33C60C819E}" type="pres">
      <dgm:prSet presAssocID="{679E2910-BFFD-4A36-8141-FAF907DEE920}" presName="composite" presStyleCnt="0"/>
      <dgm:spPr/>
    </dgm:pt>
    <dgm:pt modelId="{196DD032-E501-4160-990E-36A3FC367F44}" type="pres">
      <dgm:prSet presAssocID="{679E2910-BFFD-4A36-8141-FAF907DEE92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2D148E9-CAD1-40C8-84A9-1010E5A5F13E}" type="pres">
      <dgm:prSet presAssocID="{679E2910-BFFD-4A36-8141-FAF907DEE920}" presName="parSh" presStyleLbl="node1" presStyleIdx="0" presStyleCnt="3"/>
      <dgm:spPr/>
    </dgm:pt>
    <dgm:pt modelId="{7E92D638-4E26-4CB1-8475-5C01B073B7BB}" type="pres">
      <dgm:prSet presAssocID="{679E2910-BFFD-4A36-8141-FAF907DEE920}" presName="desTx" presStyleLbl="fgAcc1" presStyleIdx="0" presStyleCnt="3">
        <dgm:presLayoutVars>
          <dgm:bulletEnabled val="1"/>
        </dgm:presLayoutVars>
      </dgm:prSet>
      <dgm:spPr/>
    </dgm:pt>
    <dgm:pt modelId="{3E309A86-FC5A-4FB3-BD3C-B4C7B255CBEE}" type="pres">
      <dgm:prSet presAssocID="{FCF92B02-CBB1-4F4B-B1B7-9EA5753EC88D}" presName="sibTrans" presStyleLbl="sibTrans2D1" presStyleIdx="0" presStyleCnt="2"/>
      <dgm:spPr/>
    </dgm:pt>
    <dgm:pt modelId="{5E5B86C1-EB80-4315-B269-977013A24C16}" type="pres">
      <dgm:prSet presAssocID="{FCF92B02-CBB1-4F4B-B1B7-9EA5753EC88D}" presName="connTx" presStyleLbl="sibTrans2D1" presStyleIdx="0" presStyleCnt="2"/>
      <dgm:spPr/>
    </dgm:pt>
    <dgm:pt modelId="{946A14F5-7356-4FA5-86C3-6E5974D9DD91}" type="pres">
      <dgm:prSet presAssocID="{4FE1D6D9-F53A-43FC-B2A3-1A636EFA6B48}" presName="composite" presStyleCnt="0"/>
      <dgm:spPr/>
    </dgm:pt>
    <dgm:pt modelId="{75E6C28B-851C-4567-B35E-89F9D5611537}" type="pres">
      <dgm:prSet presAssocID="{4FE1D6D9-F53A-43FC-B2A3-1A636EFA6B4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4913FBE-63E1-4921-9444-9FAA5BEFDB34}" type="pres">
      <dgm:prSet presAssocID="{4FE1D6D9-F53A-43FC-B2A3-1A636EFA6B48}" presName="parSh" presStyleLbl="node1" presStyleIdx="1" presStyleCnt="3"/>
      <dgm:spPr/>
    </dgm:pt>
    <dgm:pt modelId="{364B77DA-4174-46DB-B24E-5E3D5285A0AF}" type="pres">
      <dgm:prSet presAssocID="{4FE1D6D9-F53A-43FC-B2A3-1A636EFA6B48}" presName="desTx" presStyleLbl="fgAcc1" presStyleIdx="1" presStyleCnt="3">
        <dgm:presLayoutVars>
          <dgm:bulletEnabled val="1"/>
        </dgm:presLayoutVars>
      </dgm:prSet>
      <dgm:spPr/>
    </dgm:pt>
    <dgm:pt modelId="{F021A2EB-1EE5-40D7-AA8B-9FE61C38C073}" type="pres">
      <dgm:prSet presAssocID="{5242DCE2-0499-473D-A57C-13213D2A9120}" presName="sibTrans" presStyleLbl="sibTrans2D1" presStyleIdx="1" presStyleCnt="2"/>
      <dgm:spPr/>
    </dgm:pt>
    <dgm:pt modelId="{F2D9BE1D-6E02-4DD1-A43A-BAA91A3EC126}" type="pres">
      <dgm:prSet presAssocID="{5242DCE2-0499-473D-A57C-13213D2A9120}" presName="connTx" presStyleLbl="sibTrans2D1" presStyleIdx="1" presStyleCnt="2"/>
      <dgm:spPr/>
    </dgm:pt>
    <dgm:pt modelId="{F9285488-ED57-45DA-A652-4F6BF8D0E881}" type="pres">
      <dgm:prSet presAssocID="{34E44671-954E-4279-ADC4-01D40F8E2D26}" presName="composite" presStyleCnt="0"/>
      <dgm:spPr/>
    </dgm:pt>
    <dgm:pt modelId="{A34CC532-AFA8-4ED9-A82A-93A85F8A8205}" type="pres">
      <dgm:prSet presAssocID="{34E44671-954E-4279-ADC4-01D40F8E2D2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D66A59E-9A47-4CF3-A912-F2BBBAECF329}" type="pres">
      <dgm:prSet presAssocID="{34E44671-954E-4279-ADC4-01D40F8E2D26}" presName="parSh" presStyleLbl="node1" presStyleIdx="2" presStyleCnt="3"/>
      <dgm:spPr/>
    </dgm:pt>
    <dgm:pt modelId="{77791F3F-F11A-469D-9E0E-3045E8943BC3}" type="pres">
      <dgm:prSet presAssocID="{34E44671-954E-4279-ADC4-01D40F8E2D26}" presName="desTx" presStyleLbl="fgAcc1" presStyleIdx="2" presStyleCnt="3" custLinFactNeighborY="42">
        <dgm:presLayoutVars>
          <dgm:bulletEnabled val="1"/>
        </dgm:presLayoutVars>
      </dgm:prSet>
      <dgm:spPr/>
    </dgm:pt>
  </dgm:ptLst>
  <dgm:cxnLst>
    <dgm:cxn modelId="{BCC39B27-502D-41DE-8E39-E0981AA5A4CB}" type="presOf" srcId="{19506937-7BC4-49D4-86A8-901094867133}" destId="{77791F3F-F11A-469D-9E0E-3045E8943BC3}" srcOrd="0" destOrd="0" presId="urn:microsoft.com/office/officeart/2005/8/layout/process3"/>
    <dgm:cxn modelId="{CE31F228-F913-4515-8325-2FFCD623A3A2}" type="presOf" srcId="{9FE6949B-0258-42E0-8434-ABEC16D85635}" destId="{71BA6B2E-1810-4C2B-85FB-F50835983A01}" srcOrd="0" destOrd="0" presId="urn:microsoft.com/office/officeart/2005/8/layout/process3"/>
    <dgm:cxn modelId="{DB7D7E29-B502-453A-A36C-7E1F05B593FF}" srcId="{9FE6949B-0258-42E0-8434-ABEC16D85635}" destId="{4FE1D6D9-F53A-43FC-B2A3-1A636EFA6B48}" srcOrd="1" destOrd="0" parTransId="{5B2BA1FF-05DE-4639-AFCC-168E36DB59EE}" sibTransId="{5242DCE2-0499-473D-A57C-13213D2A9120}"/>
    <dgm:cxn modelId="{0DDE2E2C-8C17-4B4E-9E53-51A5AC25D8EC}" srcId="{4FE1D6D9-F53A-43FC-B2A3-1A636EFA6B48}" destId="{0ADC33D5-4CCB-4E66-BFBC-6A8033B385D6}" srcOrd="4" destOrd="0" parTransId="{22B05C9B-1C9F-4F6F-AFC8-3AD8F583A54A}" sibTransId="{C114F052-8395-4659-A8CE-5E5326017CA7}"/>
    <dgm:cxn modelId="{3001992C-847C-4945-884C-27A8ADF0E59A}" type="presOf" srcId="{ECF8DFE6-3D15-4084-A1D4-B48F49D7857B}" destId="{364B77DA-4174-46DB-B24E-5E3D5285A0AF}" srcOrd="0" destOrd="2" presId="urn:microsoft.com/office/officeart/2005/8/layout/process3"/>
    <dgm:cxn modelId="{42F09432-A853-4869-BA03-89DE430A13B7}" srcId="{679E2910-BFFD-4A36-8141-FAF907DEE920}" destId="{9B2C39C7-BBE0-422A-8886-F369536A18D3}" srcOrd="3" destOrd="0" parTransId="{D5590ACC-C790-430C-BD0F-63653E0A9A40}" sibTransId="{647BFDE5-2236-415A-8909-BA8ABC460022}"/>
    <dgm:cxn modelId="{F9E80637-A93E-44CA-BD74-1EDA2F753EC4}" srcId="{4FE1D6D9-F53A-43FC-B2A3-1A636EFA6B48}" destId="{F42AE162-CB01-487C-91DF-C1E3CD8C0E93}" srcOrd="1" destOrd="0" parTransId="{318E9DD4-0428-4E19-AF69-9C7F4466A042}" sibTransId="{8BBC2DA2-E54A-40F6-BC62-2C2AE1DFE39D}"/>
    <dgm:cxn modelId="{8DD65260-3B41-4224-A466-6DB9513BF24C}" type="presOf" srcId="{5242DCE2-0499-473D-A57C-13213D2A9120}" destId="{F2D9BE1D-6E02-4DD1-A43A-BAA91A3EC126}" srcOrd="1" destOrd="0" presId="urn:microsoft.com/office/officeart/2005/8/layout/process3"/>
    <dgm:cxn modelId="{F78C3446-5B40-4586-9C8D-3DAFA69DA290}" srcId="{4FE1D6D9-F53A-43FC-B2A3-1A636EFA6B48}" destId="{C47968AB-11B9-4E3A-91B8-B13FA89AAAC3}" srcOrd="0" destOrd="0" parTransId="{9F4F4CFA-3434-408D-A814-A57BC49303E3}" sibTransId="{C154A8DE-2E58-4437-96C1-CCBFA12D9582}"/>
    <dgm:cxn modelId="{386F5547-0457-4868-A509-A7010E276C9B}" type="presOf" srcId="{679E2910-BFFD-4A36-8141-FAF907DEE920}" destId="{196DD032-E501-4160-990E-36A3FC367F44}" srcOrd="0" destOrd="0" presId="urn:microsoft.com/office/officeart/2005/8/layout/process3"/>
    <dgm:cxn modelId="{C1737069-3BEC-4890-A363-553928F87D24}" type="presOf" srcId="{C47968AB-11B9-4E3A-91B8-B13FA89AAAC3}" destId="{364B77DA-4174-46DB-B24E-5E3D5285A0AF}" srcOrd="0" destOrd="0" presId="urn:microsoft.com/office/officeart/2005/8/layout/process3"/>
    <dgm:cxn modelId="{9B56AC49-80B1-422F-A6EE-8F89DC821917}" type="presOf" srcId="{F42AE162-CB01-487C-91DF-C1E3CD8C0E93}" destId="{364B77DA-4174-46DB-B24E-5E3D5285A0AF}" srcOrd="0" destOrd="1" presId="urn:microsoft.com/office/officeart/2005/8/layout/process3"/>
    <dgm:cxn modelId="{8B898F6D-8415-4D8C-9172-7F3C640D1735}" type="presOf" srcId="{9B2C39C7-BBE0-422A-8886-F369536A18D3}" destId="{7E92D638-4E26-4CB1-8475-5C01B073B7BB}" srcOrd="0" destOrd="3" presId="urn:microsoft.com/office/officeart/2005/8/layout/process3"/>
    <dgm:cxn modelId="{555EDE53-6B7A-44CE-AE0D-F4730C2E6A8A}" type="presOf" srcId="{34E44671-954E-4279-ADC4-01D40F8E2D26}" destId="{5D66A59E-9A47-4CF3-A912-F2BBBAECF329}" srcOrd="1" destOrd="0" presId="urn:microsoft.com/office/officeart/2005/8/layout/process3"/>
    <dgm:cxn modelId="{03EB7475-67A5-493C-86CD-AE3CB81E266B}" srcId="{9FE6949B-0258-42E0-8434-ABEC16D85635}" destId="{34E44671-954E-4279-ADC4-01D40F8E2D26}" srcOrd="2" destOrd="0" parTransId="{DC0F0407-CFA5-48EB-9C85-96B3AC56720B}" sibTransId="{32C39A29-2861-4E0E-93BF-8FB7F7040C47}"/>
    <dgm:cxn modelId="{06472480-D1A3-4897-B635-6D0865C19E56}" type="presOf" srcId="{FCF92B02-CBB1-4F4B-B1B7-9EA5753EC88D}" destId="{3E309A86-FC5A-4FB3-BD3C-B4C7B255CBEE}" srcOrd="0" destOrd="0" presId="urn:microsoft.com/office/officeart/2005/8/layout/process3"/>
    <dgm:cxn modelId="{7189F484-2AB2-49D2-B670-7E884097D713}" type="presOf" srcId="{4FE1D6D9-F53A-43FC-B2A3-1A636EFA6B48}" destId="{24913FBE-63E1-4921-9444-9FAA5BEFDB34}" srcOrd="1" destOrd="0" presId="urn:microsoft.com/office/officeart/2005/8/layout/process3"/>
    <dgm:cxn modelId="{4B30D18B-C9C9-402A-AC4C-715C0E2C2B61}" type="presOf" srcId="{296F7347-1A50-4395-BFA5-C28E8FE259CB}" destId="{364B77DA-4174-46DB-B24E-5E3D5285A0AF}" srcOrd="0" destOrd="3" presId="urn:microsoft.com/office/officeart/2005/8/layout/process3"/>
    <dgm:cxn modelId="{E8048E99-2F58-46BD-B1CA-D8285D209A22}" type="presOf" srcId="{679E2910-BFFD-4A36-8141-FAF907DEE920}" destId="{82D148E9-CAD1-40C8-84A9-1010E5A5F13E}" srcOrd="1" destOrd="0" presId="urn:microsoft.com/office/officeart/2005/8/layout/process3"/>
    <dgm:cxn modelId="{11F23FA0-626B-4D70-AE83-C7DA75E54D42}" srcId="{679E2910-BFFD-4A36-8141-FAF907DEE920}" destId="{0D18980A-9C1B-4582-9EFA-E06C088B7566}" srcOrd="1" destOrd="0" parTransId="{263657C7-712B-4287-8671-8AFE15C92D8E}" sibTransId="{8591ED60-248C-405D-B3DA-9A8DA4ADFACD}"/>
    <dgm:cxn modelId="{923A96AC-65DE-436E-A48B-B766C728E674}" type="presOf" srcId="{47DA2AF6-E5B5-4B8F-A475-5A1A9ADE13F0}" destId="{7E92D638-4E26-4CB1-8475-5C01B073B7BB}" srcOrd="0" destOrd="2" presId="urn:microsoft.com/office/officeart/2005/8/layout/process3"/>
    <dgm:cxn modelId="{95AF4CAF-6D25-418D-B8A8-702E23FB3BB9}" type="presOf" srcId="{0ADC33D5-4CCB-4E66-BFBC-6A8033B385D6}" destId="{364B77DA-4174-46DB-B24E-5E3D5285A0AF}" srcOrd="0" destOrd="4" presId="urn:microsoft.com/office/officeart/2005/8/layout/process3"/>
    <dgm:cxn modelId="{D94F78B6-C707-47DB-9BA9-C2B715B8D6DE}" srcId="{679E2910-BFFD-4A36-8141-FAF907DEE920}" destId="{7F7F446C-36DD-474D-A8A3-3A72D16A6DD7}" srcOrd="0" destOrd="0" parTransId="{C27C9259-B287-454E-8903-DFFEA81E4353}" sibTransId="{8B125A2D-771B-47F0-9303-D55A2177D368}"/>
    <dgm:cxn modelId="{D8D956B8-63E8-4C73-B0DE-4BEF4E3A9F1B}" srcId="{9FE6949B-0258-42E0-8434-ABEC16D85635}" destId="{679E2910-BFFD-4A36-8141-FAF907DEE920}" srcOrd="0" destOrd="0" parTransId="{BE09523C-E72E-44DB-84D1-2FBD2EFF8504}" sibTransId="{FCF92B02-CBB1-4F4B-B1B7-9EA5753EC88D}"/>
    <dgm:cxn modelId="{923D5DB9-8488-4CF7-99FF-0D692EE937E0}" srcId="{4FE1D6D9-F53A-43FC-B2A3-1A636EFA6B48}" destId="{ECF8DFE6-3D15-4084-A1D4-B48F49D7857B}" srcOrd="2" destOrd="0" parTransId="{F4D5E623-B1BE-4BE4-B217-D7D82FE819ED}" sibTransId="{AED4E4AD-0249-4D24-A3F8-44CB0632C4C5}"/>
    <dgm:cxn modelId="{02EB14BC-D05B-4CEA-B751-09DEB5258B8E}" srcId="{34E44671-954E-4279-ADC4-01D40F8E2D26}" destId="{19506937-7BC4-49D4-86A8-901094867133}" srcOrd="0" destOrd="0" parTransId="{B5F35F2A-E31A-4557-B4B1-E122BC5CA395}" sibTransId="{F32DE53A-4EF9-4656-B049-3703B4E3307E}"/>
    <dgm:cxn modelId="{818060C3-D254-4B36-B539-1B122E9DD41C}" type="presOf" srcId="{4FE1D6D9-F53A-43FC-B2A3-1A636EFA6B48}" destId="{75E6C28B-851C-4567-B35E-89F9D5611537}" srcOrd="0" destOrd="0" presId="urn:microsoft.com/office/officeart/2005/8/layout/process3"/>
    <dgm:cxn modelId="{D814EAC9-2DAF-43E0-A7D1-E51F0B30C662}" type="presOf" srcId="{FCF92B02-CBB1-4F4B-B1B7-9EA5753EC88D}" destId="{5E5B86C1-EB80-4315-B269-977013A24C16}" srcOrd="1" destOrd="0" presId="urn:microsoft.com/office/officeart/2005/8/layout/process3"/>
    <dgm:cxn modelId="{E322C0CD-5F44-45D6-84D3-A810CB47D9A9}" type="presOf" srcId="{5242DCE2-0499-473D-A57C-13213D2A9120}" destId="{F021A2EB-1EE5-40D7-AA8B-9FE61C38C073}" srcOrd="0" destOrd="0" presId="urn:microsoft.com/office/officeart/2005/8/layout/process3"/>
    <dgm:cxn modelId="{29525ADF-2CE9-4973-8700-E3DFBA78BCF5}" srcId="{4FE1D6D9-F53A-43FC-B2A3-1A636EFA6B48}" destId="{296F7347-1A50-4395-BFA5-C28E8FE259CB}" srcOrd="3" destOrd="0" parTransId="{9519740A-C41A-4CED-8D9B-2A3076566DD0}" sibTransId="{CFE80C6A-2BA6-4D7B-A844-02F1C4043C86}"/>
    <dgm:cxn modelId="{D3D734E2-0DFE-4A23-89B8-7C27B35952E8}" type="presOf" srcId="{34E44671-954E-4279-ADC4-01D40F8E2D26}" destId="{A34CC532-AFA8-4ED9-A82A-93A85F8A8205}" srcOrd="0" destOrd="0" presId="urn:microsoft.com/office/officeart/2005/8/layout/process3"/>
    <dgm:cxn modelId="{D48490EE-984F-4C63-B229-FA6314C8E780}" srcId="{679E2910-BFFD-4A36-8141-FAF907DEE920}" destId="{47DA2AF6-E5B5-4B8F-A475-5A1A9ADE13F0}" srcOrd="2" destOrd="0" parTransId="{42DB3527-11C8-4814-AF96-057C9ABA074A}" sibTransId="{13B518CA-2102-42E5-8281-F29E7833D2C4}"/>
    <dgm:cxn modelId="{75A54BF0-F78C-44F5-A038-67291B0B8849}" type="presOf" srcId="{7F7F446C-36DD-474D-A8A3-3A72D16A6DD7}" destId="{7E92D638-4E26-4CB1-8475-5C01B073B7BB}" srcOrd="0" destOrd="0" presId="urn:microsoft.com/office/officeart/2005/8/layout/process3"/>
    <dgm:cxn modelId="{4E5FF1FF-B2F1-4E75-9BFD-23F2B01F056A}" type="presOf" srcId="{0D18980A-9C1B-4582-9EFA-E06C088B7566}" destId="{7E92D638-4E26-4CB1-8475-5C01B073B7BB}" srcOrd="0" destOrd="1" presId="urn:microsoft.com/office/officeart/2005/8/layout/process3"/>
    <dgm:cxn modelId="{F3ABC2A2-2098-4C03-962F-11837E489DDB}" type="presParOf" srcId="{71BA6B2E-1810-4C2B-85FB-F50835983A01}" destId="{5E853CC5-C7AD-4805-82E9-1B33C60C819E}" srcOrd="0" destOrd="0" presId="urn:microsoft.com/office/officeart/2005/8/layout/process3"/>
    <dgm:cxn modelId="{447749FC-1235-4F11-91C5-00E6CFA1FD60}" type="presParOf" srcId="{5E853CC5-C7AD-4805-82E9-1B33C60C819E}" destId="{196DD032-E501-4160-990E-36A3FC367F44}" srcOrd="0" destOrd="0" presId="urn:microsoft.com/office/officeart/2005/8/layout/process3"/>
    <dgm:cxn modelId="{D8C71039-AB1E-4CE8-9C78-0DADBE70B769}" type="presParOf" srcId="{5E853CC5-C7AD-4805-82E9-1B33C60C819E}" destId="{82D148E9-CAD1-40C8-84A9-1010E5A5F13E}" srcOrd="1" destOrd="0" presId="urn:microsoft.com/office/officeart/2005/8/layout/process3"/>
    <dgm:cxn modelId="{42CBB62A-C727-4E1B-8FA2-F006EE8F3D38}" type="presParOf" srcId="{5E853CC5-C7AD-4805-82E9-1B33C60C819E}" destId="{7E92D638-4E26-4CB1-8475-5C01B073B7BB}" srcOrd="2" destOrd="0" presId="urn:microsoft.com/office/officeart/2005/8/layout/process3"/>
    <dgm:cxn modelId="{F26BF755-C068-4C14-AE08-254A1CFD3E0A}" type="presParOf" srcId="{71BA6B2E-1810-4C2B-85FB-F50835983A01}" destId="{3E309A86-FC5A-4FB3-BD3C-B4C7B255CBEE}" srcOrd="1" destOrd="0" presId="urn:microsoft.com/office/officeart/2005/8/layout/process3"/>
    <dgm:cxn modelId="{D35B0463-335D-4BD3-B8FF-7D4E1D1806ED}" type="presParOf" srcId="{3E309A86-FC5A-4FB3-BD3C-B4C7B255CBEE}" destId="{5E5B86C1-EB80-4315-B269-977013A24C16}" srcOrd="0" destOrd="0" presId="urn:microsoft.com/office/officeart/2005/8/layout/process3"/>
    <dgm:cxn modelId="{CFA88D96-232D-4CCD-A6BB-3BC46A67894C}" type="presParOf" srcId="{71BA6B2E-1810-4C2B-85FB-F50835983A01}" destId="{946A14F5-7356-4FA5-86C3-6E5974D9DD91}" srcOrd="2" destOrd="0" presId="urn:microsoft.com/office/officeart/2005/8/layout/process3"/>
    <dgm:cxn modelId="{873EC234-E66A-44B5-86CF-3F53004BE16A}" type="presParOf" srcId="{946A14F5-7356-4FA5-86C3-6E5974D9DD91}" destId="{75E6C28B-851C-4567-B35E-89F9D5611537}" srcOrd="0" destOrd="0" presId="urn:microsoft.com/office/officeart/2005/8/layout/process3"/>
    <dgm:cxn modelId="{9C0F31DE-1639-43FE-A5C9-8CB4AD6B2C41}" type="presParOf" srcId="{946A14F5-7356-4FA5-86C3-6E5974D9DD91}" destId="{24913FBE-63E1-4921-9444-9FAA5BEFDB34}" srcOrd="1" destOrd="0" presId="urn:microsoft.com/office/officeart/2005/8/layout/process3"/>
    <dgm:cxn modelId="{6FA96040-B2C9-4566-91B4-9510183D558B}" type="presParOf" srcId="{946A14F5-7356-4FA5-86C3-6E5974D9DD91}" destId="{364B77DA-4174-46DB-B24E-5E3D5285A0AF}" srcOrd="2" destOrd="0" presId="urn:microsoft.com/office/officeart/2005/8/layout/process3"/>
    <dgm:cxn modelId="{2A8FFA94-0DC3-43E1-8BAB-810AB91A6C2E}" type="presParOf" srcId="{71BA6B2E-1810-4C2B-85FB-F50835983A01}" destId="{F021A2EB-1EE5-40D7-AA8B-9FE61C38C073}" srcOrd="3" destOrd="0" presId="urn:microsoft.com/office/officeart/2005/8/layout/process3"/>
    <dgm:cxn modelId="{E4C8641D-8505-41E9-B956-E95BD630E19F}" type="presParOf" srcId="{F021A2EB-1EE5-40D7-AA8B-9FE61C38C073}" destId="{F2D9BE1D-6E02-4DD1-A43A-BAA91A3EC126}" srcOrd="0" destOrd="0" presId="urn:microsoft.com/office/officeart/2005/8/layout/process3"/>
    <dgm:cxn modelId="{0477DFA4-86CC-4615-8670-604DFCF130C3}" type="presParOf" srcId="{71BA6B2E-1810-4C2B-85FB-F50835983A01}" destId="{F9285488-ED57-45DA-A652-4F6BF8D0E881}" srcOrd="4" destOrd="0" presId="urn:microsoft.com/office/officeart/2005/8/layout/process3"/>
    <dgm:cxn modelId="{65FEF7CD-3824-48B1-AC26-E064D8492D80}" type="presParOf" srcId="{F9285488-ED57-45DA-A652-4F6BF8D0E881}" destId="{A34CC532-AFA8-4ED9-A82A-93A85F8A8205}" srcOrd="0" destOrd="0" presId="urn:microsoft.com/office/officeart/2005/8/layout/process3"/>
    <dgm:cxn modelId="{56BA3F78-F910-4A52-9C58-4905DBEE845C}" type="presParOf" srcId="{F9285488-ED57-45DA-A652-4F6BF8D0E881}" destId="{5D66A59E-9A47-4CF3-A912-F2BBBAECF329}" srcOrd="1" destOrd="0" presId="urn:microsoft.com/office/officeart/2005/8/layout/process3"/>
    <dgm:cxn modelId="{73DF8867-B949-4B9B-8517-EBE2D68B42E1}" type="presParOf" srcId="{F9285488-ED57-45DA-A652-4F6BF8D0E881}" destId="{77791F3F-F11A-469D-9E0E-3045E8943BC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148E9-CAD1-40C8-84A9-1010E5A5F13E}">
      <dsp:nvSpPr>
        <dsp:cNvPr id="0" name=""/>
        <dsp:cNvSpPr/>
      </dsp:nvSpPr>
      <dsp:spPr>
        <a:xfrm>
          <a:off x="4042" y="1310733"/>
          <a:ext cx="1838086" cy="90720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30 juni 2024</a:t>
          </a:r>
        </a:p>
      </dsp:txBody>
      <dsp:txXfrm>
        <a:off x="4042" y="1310733"/>
        <a:ext cx="1838086" cy="604800"/>
      </dsp:txXfrm>
    </dsp:sp>
    <dsp:sp modelId="{7E92D638-4E26-4CB1-8475-5C01B073B7BB}">
      <dsp:nvSpPr>
        <dsp:cNvPr id="0" name=""/>
        <dsp:cNvSpPr/>
      </dsp:nvSpPr>
      <dsp:spPr>
        <a:xfrm>
          <a:off x="380518" y="1915533"/>
          <a:ext cx="1838086" cy="21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/>
            <a:t>Noterade bolag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/>
            <a:t>&gt;500 anställda och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/>
            <a:t>stora…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2100" kern="1200" dirty="0"/>
        </a:p>
      </dsp:txBody>
      <dsp:txXfrm>
        <a:off x="434354" y="1969369"/>
        <a:ext cx="1730414" cy="2084728"/>
      </dsp:txXfrm>
    </dsp:sp>
    <dsp:sp modelId="{3E309A86-FC5A-4FB3-BD3C-B4C7B255CBEE}">
      <dsp:nvSpPr>
        <dsp:cNvPr id="0" name=""/>
        <dsp:cNvSpPr/>
      </dsp:nvSpPr>
      <dsp:spPr>
        <a:xfrm>
          <a:off x="2120776" y="13843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700" kern="1200"/>
        </a:p>
      </dsp:txBody>
      <dsp:txXfrm>
        <a:off x="2120776" y="1475844"/>
        <a:ext cx="453443" cy="274578"/>
      </dsp:txXfrm>
    </dsp:sp>
    <dsp:sp modelId="{24913FBE-63E1-4921-9444-9FAA5BEFDB34}">
      <dsp:nvSpPr>
        <dsp:cNvPr id="0" name=""/>
        <dsp:cNvSpPr/>
      </dsp:nvSpPr>
      <dsp:spPr>
        <a:xfrm>
          <a:off x="2956718" y="1310733"/>
          <a:ext cx="1838086" cy="90720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31 dec 2024</a:t>
          </a:r>
        </a:p>
      </dsp:txBody>
      <dsp:txXfrm>
        <a:off x="2956718" y="1310733"/>
        <a:ext cx="1838086" cy="604800"/>
      </dsp:txXfrm>
    </dsp:sp>
    <dsp:sp modelId="{364B77DA-4174-46DB-B24E-5E3D5285A0AF}">
      <dsp:nvSpPr>
        <dsp:cNvPr id="0" name=""/>
        <dsp:cNvSpPr/>
      </dsp:nvSpPr>
      <dsp:spPr>
        <a:xfrm>
          <a:off x="3333194" y="1915533"/>
          <a:ext cx="1838086" cy="21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/>
            <a:t>Stora bolag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Fler än ett av:</a:t>
          </a:r>
          <a:endParaRPr lang="sv-SE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SE" sz="1200" kern="1200" dirty="0"/>
            <a:t> &gt;250 anställda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SE" sz="1200" kern="1200" dirty="0"/>
            <a:t> &gt;280 mkr balansomslutning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SE" sz="1200" kern="1200" dirty="0"/>
            <a:t>&gt;550 mkr nettoomsättning</a:t>
          </a:r>
        </a:p>
      </dsp:txBody>
      <dsp:txXfrm>
        <a:off x="3387030" y="1969369"/>
        <a:ext cx="1730414" cy="2084728"/>
      </dsp:txXfrm>
    </dsp:sp>
    <dsp:sp modelId="{F021A2EB-1EE5-40D7-AA8B-9FE61C38C073}">
      <dsp:nvSpPr>
        <dsp:cNvPr id="0" name=""/>
        <dsp:cNvSpPr/>
      </dsp:nvSpPr>
      <dsp:spPr>
        <a:xfrm>
          <a:off x="5073452" y="13843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700" kern="1200"/>
        </a:p>
      </dsp:txBody>
      <dsp:txXfrm>
        <a:off x="5073452" y="1475844"/>
        <a:ext cx="453443" cy="274578"/>
      </dsp:txXfrm>
    </dsp:sp>
    <dsp:sp modelId="{5D66A59E-9A47-4CF3-A912-F2BBBAECF329}">
      <dsp:nvSpPr>
        <dsp:cNvPr id="0" name=""/>
        <dsp:cNvSpPr/>
      </dsp:nvSpPr>
      <dsp:spPr>
        <a:xfrm>
          <a:off x="5909394" y="1310733"/>
          <a:ext cx="1838086" cy="90720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31 dec 2025</a:t>
          </a:r>
        </a:p>
      </dsp:txBody>
      <dsp:txXfrm>
        <a:off x="5909394" y="1310733"/>
        <a:ext cx="1838086" cy="604800"/>
      </dsp:txXfrm>
    </dsp:sp>
    <dsp:sp modelId="{77791F3F-F11A-469D-9E0E-3045E8943BC3}">
      <dsp:nvSpPr>
        <dsp:cNvPr id="0" name=""/>
        <dsp:cNvSpPr/>
      </dsp:nvSpPr>
      <dsp:spPr>
        <a:xfrm>
          <a:off x="6285870" y="1916454"/>
          <a:ext cx="1838086" cy="21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/>
            <a:t>Noterade SME-bolag</a:t>
          </a:r>
        </a:p>
      </dsp:txBody>
      <dsp:txXfrm>
        <a:off x="6339706" y="1970290"/>
        <a:ext cx="1730414" cy="2084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6BB4D-902C-450D-AA50-B225A81D312C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60F47-4EED-4635-A524-239CC3EA91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40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533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8065424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132172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FCB708A-DA4B-8B4C-A0FF-822E99B8A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85430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4pPr>
            <a:lvl5pPr marL="21717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7pPr>
            <a:lvl8pPr marL="31432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8pPr>
            <a:lvl9pPr marL="38862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571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2EB8A929-EDD6-9242-9B5C-FAAEB54E9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solidFill>
                  <a:srgbClr val="33414E"/>
                </a:solidFill>
                <a:effectLst/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8A5097A2-1EB2-D04C-9331-C95CBC7C9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2057400" marR="0" lvl="4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75CC98-1D45-3541-8450-3D04065D1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42B1B29-30F3-6C4A-98D5-C463EE840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11B460-63A1-7D41-933F-4199EEC9F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73B354-E4BC-FC43-A191-C6CC6D0D0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137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0798E22-248A-0E42-9300-2B63FE29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buClr>
                <a:schemeClr val="accent1"/>
              </a:buClr>
              <a:defRPr sz="1600"/>
            </a:lvl5pPr>
            <a:lvl6pPr>
              <a:lnSpc>
                <a:spcPct val="100000"/>
              </a:lnSpc>
              <a:buClr>
                <a:schemeClr val="accent1"/>
              </a:buClr>
              <a:defRPr sz="1600"/>
            </a:lvl6pPr>
            <a:lvl7pPr>
              <a:lnSpc>
                <a:spcPct val="100000"/>
              </a:lnSpc>
              <a:buClr>
                <a:schemeClr val="accent1"/>
              </a:buClr>
              <a:defRPr sz="1600"/>
            </a:lvl7pPr>
            <a:lvl8pPr marL="2971800" indent="0">
              <a:lnSpc>
                <a:spcPct val="100000"/>
              </a:lnSpc>
              <a:buNone/>
              <a:defRPr sz="1600"/>
            </a:lvl8pPr>
            <a:lvl9pPr marL="3429000" indent="0"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31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239540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9572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5" name="Platshållare för datum 21">
            <a:extLst>
              <a:ext uri="{FF2B5EF4-FFF2-40B4-BE49-F238E27FC236}">
                <a16:creationId xmlns:a16="http://schemas.microsoft.com/office/drawing/2014/main" id="{C3A6FB87-11E3-0D4D-A5E1-C3B330B6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811DB2C4-8CD2-7241-9C2E-F64A0E06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715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A9BF24EF-1D11-EF4D-83B2-172F61FC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96307288-30B8-3B4C-8651-4DD98055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1820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9F94B155-B0BE-444A-B67F-5110C1437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92323" y="2270771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497449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 rot="10800000">
            <a:off x="0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5D7E1D7F-5B8F-454A-83BD-D4BE19FE9EB7}"/>
              </a:ext>
            </a:extLst>
          </p:cNvPr>
          <p:cNvCxnSpPr>
            <a:cxnSpLocks/>
          </p:cNvCxnSpPr>
          <p:nvPr userDrawn="1"/>
        </p:nvCxnSpPr>
        <p:spPr>
          <a:xfrm>
            <a:off x="333488" y="428431"/>
            <a:ext cx="63616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8B245FE-A202-AC44-8B0F-83E46D7F5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 marL="3657600" indent="0"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D6DC127B-0696-5E4B-8869-F7F2FC0C7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7B931328-AE8E-0841-BEB6-855317D39E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4" name="Platshållare för text 22">
            <a:extLst>
              <a:ext uri="{FF2B5EF4-FFF2-40B4-BE49-F238E27FC236}">
                <a16:creationId xmlns:a16="http://schemas.microsoft.com/office/drawing/2014/main" id="{F383040D-3E30-B24C-B435-B1D4D9C37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D594FA-9A3A-0547-8591-A2E696050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66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49C-28A2-4E71-8B4A-350A5E1FE7CE}" type="datetime1">
              <a:rPr lang="sv-SE" smtClean="0"/>
              <a:t>2024-04-05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CB4E-1959-4AEB-A3CC-750BAADC56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46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BFAA5-D199-F247-86C7-AB944FA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C2A713-97B3-684F-B185-63347A5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0F480D-16FF-9145-B88C-FC1A5656D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7240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707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919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705983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6"/>
            <a:ext cx="7059837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7" y="3519055"/>
            <a:ext cx="16307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5275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97384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2651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2434253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7134FB5-5518-9D42-968F-055B512D7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47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213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80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FD3C66-CC2E-DD46-81FA-9AE1B3326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6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64899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7256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8304212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 marL="2971800" indent="0">
              <a:buNone/>
              <a:defRPr sz="2800"/>
            </a:lvl8pPr>
            <a:lvl9pPr>
              <a:defRPr sz="28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3429000" marR="0" lvl="7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7"/>
            <a:ext cx="6897278" cy="6076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45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5D502093-ED60-4497-930E-6852C47229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11" name="Platshållare för text 15">
            <a:extLst>
              <a:ext uri="{FF2B5EF4-FFF2-40B4-BE49-F238E27FC236}">
                <a16:creationId xmlns:a16="http://schemas.microsoft.com/office/drawing/2014/main" id="{B2211AF3-2830-F24D-8C41-EC31BF856B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 marL="3657600" indent="0"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6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F916A20-85DD-4E9F-BAED-153F2F8E6A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A172C39-C4EA-4713-9DC3-671E3B59B0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3696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582AB44B-F740-6541-8588-4D4C798C2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2" name="Platshållare för text 22">
            <a:extLst>
              <a:ext uri="{FF2B5EF4-FFF2-40B4-BE49-F238E27FC236}">
                <a16:creationId xmlns:a16="http://schemas.microsoft.com/office/drawing/2014/main" id="{0E762538-40C1-7741-A84A-BA8DCE865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47A24916-402F-8247-B70D-C95286F859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55F36039-7520-1749-B408-AFF14F1AB1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4" name="Platshållare för text 18">
            <a:extLst>
              <a:ext uri="{FF2B5EF4-FFF2-40B4-BE49-F238E27FC236}">
                <a16:creationId xmlns:a16="http://schemas.microsoft.com/office/drawing/2014/main" id="{9261EA2B-ED54-A543-9FC4-DD076F2D4D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5" name="Platshållare för text 22">
            <a:extLst>
              <a:ext uri="{FF2B5EF4-FFF2-40B4-BE49-F238E27FC236}">
                <a16:creationId xmlns:a16="http://schemas.microsoft.com/office/drawing/2014/main" id="{2D7C85CF-D269-0D49-BAC3-438EA8F7C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6" name="Platshållare för text 18">
            <a:extLst>
              <a:ext uri="{FF2B5EF4-FFF2-40B4-BE49-F238E27FC236}">
                <a16:creationId xmlns:a16="http://schemas.microsoft.com/office/drawing/2014/main" id="{09440A13-075E-7A49-B252-B9D7D2CF9C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7" name="Platshållare för text 22">
            <a:extLst>
              <a:ext uri="{FF2B5EF4-FFF2-40B4-BE49-F238E27FC236}">
                <a16:creationId xmlns:a16="http://schemas.microsoft.com/office/drawing/2014/main" id="{71B2951D-6959-1B4B-AF44-DF12C8188D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8" name="Platshållare för text 18">
            <a:extLst>
              <a:ext uri="{FF2B5EF4-FFF2-40B4-BE49-F238E27FC236}">
                <a16:creationId xmlns:a16="http://schemas.microsoft.com/office/drawing/2014/main" id="{986339F1-D201-A748-A3E7-6774A638AF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9" name="Platshållare för text 22">
            <a:extLst>
              <a:ext uri="{FF2B5EF4-FFF2-40B4-BE49-F238E27FC236}">
                <a16:creationId xmlns:a16="http://schemas.microsoft.com/office/drawing/2014/main" id="{D6934437-DA63-1546-8A3A-0524275ECE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 err="1"/>
              <a:t>Rubik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4098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1572685"/>
            <a:ext cx="12192000" cy="5285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7999" y="331200"/>
            <a:ext cx="9431568" cy="820800"/>
          </a:xfrm>
        </p:spPr>
        <p:txBody>
          <a:bodyPr anchor="b">
            <a:normAutofit/>
          </a:bodyPr>
          <a:lstStyle>
            <a:lvl1pPr algn="l">
              <a:defRPr sz="2933"/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720" y="330273"/>
            <a:ext cx="1452576" cy="68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99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1572685"/>
            <a:ext cx="12192000" cy="5285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400" y="2726399"/>
            <a:ext cx="5433600" cy="3121951"/>
          </a:xfrm>
        </p:spPr>
        <p:txBody>
          <a:bodyPr anchor="t" anchorCtr="0">
            <a:normAutofit/>
          </a:bodyPr>
          <a:lstStyle>
            <a:lvl1pPr>
              <a:defRPr sz="2933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720" y="330273"/>
            <a:ext cx="1452576" cy="68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52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706620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217376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055838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844249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557223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418295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0B9D02AD-24E0-B973-F5F5-F8C8939BAE19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55A218-EEAE-1E36-D7F1-ADF93DE64E3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697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6" r:id="rId22"/>
    <p:sldLayoutId id="2147483707" r:id="rId23"/>
    <p:sldLayoutId id="2147483708" r:id="rId24"/>
    <p:sldLayoutId id="2147483709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7" r:id="rId31"/>
    <p:sldLayoutId id="2147483718" r:id="rId32"/>
    <p:sldLayoutId id="2147483720" r:id="rId33"/>
    <p:sldLayoutId id="2147483721" r:id="rId3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22D46C2-1571-B750-8DD3-9C3F2AFDE3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8837" y="3248968"/>
            <a:ext cx="8895339" cy="1870292"/>
          </a:xfrm>
        </p:spPr>
        <p:txBody>
          <a:bodyPr/>
          <a:lstStyle/>
          <a:p>
            <a:r>
              <a:rPr lang="sv-SE" sz="4000" dirty="0"/>
              <a:t>Hållbarhetsrapportering</a:t>
            </a:r>
          </a:p>
          <a:p>
            <a:r>
              <a:rPr lang="sv-SE" sz="1200" dirty="0"/>
              <a:t>SBMI Branschdag 11 april 2023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8BD63D4-5C6E-36AB-FE44-0D275FC740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Sofia </a:t>
            </a:r>
            <a:r>
              <a:rPr lang="sv-SE" dirty="0" err="1"/>
              <a:t>Bildstein-HagberG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6AF543F-E97F-8A4F-68AF-9F633D253F5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342688" y="119063"/>
            <a:ext cx="849312" cy="1968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C2AF8-CF07-F84C-9A4A-79F6D3437CF6}" type="datetime1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61717F"/>
                </a:solidFill>
                <a:effectLst/>
                <a:uLnTx/>
                <a:uFillTx/>
                <a:latin typeface="Lab Grotesque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2024-04-05</a:t>
            </a:fld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61717F"/>
              </a:solidFill>
              <a:effectLst/>
              <a:uLnTx/>
              <a:uFillTx/>
              <a:latin typeface="Lab Grotesque" pitchFamily="2" charset="0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1D6707-C1CB-0CB1-2AC1-6923DF6739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7038" y="130175"/>
            <a:ext cx="334962" cy="1825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63437-8A26-BE43-AB46-80340C37E737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61717F"/>
                </a:solidFill>
                <a:effectLst/>
                <a:uLnTx/>
                <a:uFillTx/>
                <a:latin typeface="Lab Grotesque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61717F"/>
              </a:solidFill>
              <a:effectLst/>
              <a:uLnTx/>
              <a:uFillTx/>
              <a:latin typeface="Lab Grotesqu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80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">
            <a:extLst>
              <a:ext uri="{FF2B5EF4-FFF2-40B4-BE49-F238E27FC236}">
                <a16:creationId xmlns:a16="http://schemas.microsoft.com/office/drawing/2014/main" id="{3C8A7FEE-31F4-C53D-4C37-012FB2BEBD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1F8805-F11B-C1DE-241A-C5D475057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888" y="1964586"/>
            <a:ext cx="3181976" cy="538851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CSRD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C3335E81-6D79-C685-DEB2-EA7BEAD9D8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9204" y="1485939"/>
            <a:ext cx="4379386" cy="1496146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Hållbarhetsrapport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förvaltningsberättelen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Granskning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av revisor</a:t>
            </a:r>
          </a:p>
          <a:p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Elektroniskt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rapporteringsformat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EU:s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taxonomi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för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hållbara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investeringar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8E977CC-10E4-D70A-BE2F-A4E4F8A32C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9204" y="3963913"/>
            <a:ext cx="5116963" cy="1496146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12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sektorsneutrala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standarder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Dubbel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väsentlighet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Rapportering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värdekedjan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På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väg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sektorsstandarder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, SME-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standarder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528695BD-7C8D-6CC4-D05A-A5FA3DEB21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4888" y="4457164"/>
            <a:ext cx="4322797" cy="50964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ESRS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4C470-CFB6-3A4E-7012-5681647411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4780" y="2605083"/>
            <a:ext cx="3564048" cy="1647833"/>
          </a:xfrm>
        </p:spPr>
        <p:txBody>
          <a:bodyPr anchor="ctr">
            <a:normAutofit/>
          </a:bodyPr>
          <a:lstStyle/>
          <a:p>
            <a:r>
              <a:rPr lang="en-US" sz="2600" dirty="0"/>
              <a:t>Nya </a:t>
            </a:r>
            <a:r>
              <a:rPr lang="en-US" sz="2600" dirty="0" err="1"/>
              <a:t>regler</a:t>
            </a:r>
            <a:r>
              <a:rPr lang="en-US" sz="2600" dirty="0"/>
              <a:t> om </a:t>
            </a:r>
            <a:r>
              <a:rPr lang="en-US" sz="2600" dirty="0" err="1"/>
              <a:t>hållbarhetsrapportering</a:t>
            </a:r>
            <a:endParaRPr lang="en-US" sz="2600" dirty="0"/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FF67032C-26B6-22F8-D8EB-AB3E456C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700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3B1674CB-6B9A-EC24-5B9E-CDC757F6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180" y="184879"/>
            <a:ext cx="1206562" cy="1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8BF19DE-FCFC-F18A-92ED-3DCDB257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2024-04-05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B7CD28B-1CE9-4DF8-2CFC-F64788C7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8D57348-A2CA-65FF-63A2-708597813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586" y="880919"/>
            <a:ext cx="6220416" cy="655037"/>
          </a:xfrm>
        </p:spPr>
        <p:txBody>
          <a:bodyPr>
            <a:normAutofit/>
          </a:bodyPr>
          <a:lstStyle/>
          <a:p>
            <a:r>
              <a:rPr lang="sv-SE" dirty="0"/>
              <a:t>Vilka omfattas och när?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C3E498C-E226-12C6-E89E-4C12D0C32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46635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5720296D-CE44-896D-8849-F38670B23EDA}"/>
              </a:ext>
            </a:extLst>
          </p:cNvPr>
          <p:cNvSpPr txBox="1"/>
          <p:nvPr/>
        </p:nvSpPr>
        <p:spPr>
          <a:xfrm>
            <a:off x="1091347" y="5145895"/>
            <a:ext cx="812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200"/>
            </a:lvl1pPr>
          </a:lstStyle>
          <a:p>
            <a:r>
              <a:rPr lang="sv-SE" sz="2000" b="1" dirty="0">
                <a:solidFill>
                  <a:schemeClr val="bg2"/>
                </a:solidFill>
                <a:latin typeface="Lab Grotesque"/>
              </a:rPr>
              <a:t>Storlekskriterierna gäller legal enhet och koncernnivå MEN i regel krävs bara en hållbarhetsrapport per koncern!</a:t>
            </a:r>
          </a:p>
        </p:txBody>
      </p:sp>
    </p:spTree>
    <p:extLst>
      <p:ext uri="{BB962C8B-B14F-4D97-AF65-F5344CB8AC3E}">
        <p14:creationId xmlns:p14="http://schemas.microsoft.com/office/powerpoint/2010/main" val="21845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2E1422-B589-400A-9324-6F945363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327" y="457200"/>
            <a:ext cx="3932237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b="1" kern="1200" dirty="0">
                <a:solidFill>
                  <a:schemeClr val="bg2"/>
                </a:solidFill>
                <a:latin typeface="Lab Grotesque"/>
              </a:rPr>
              <a:t>Konsekvenser?</a:t>
            </a:r>
            <a:br>
              <a:rPr lang="sv-SE" kern="1200" dirty="0">
                <a:latin typeface="+mj-lt"/>
                <a:ea typeface="+mj-ea"/>
                <a:cs typeface="+mj-cs"/>
              </a:rPr>
            </a:br>
            <a:endParaRPr lang="sv-SE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1CBB860-F522-41EE-BE23-369ADE392D93}"/>
              </a:ext>
            </a:extLst>
          </p:cNvPr>
          <p:cNvSpPr txBox="1">
            <a:spLocks/>
          </p:cNvSpPr>
          <p:nvPr/>
        </p:nvSpPr>
        <p:spPr>
          <a:xfrm>
            <a:off x="1189014" y="1984375"/>
            <a:ext cx="61722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b Grotesqu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b Grotesqu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b Grotesqu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b Grotesqu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Lab Grotesqu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endParaRPr lang="sv-SE" sz="2200" dirty="0">
              <a:latin typeface="+mn-lt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sv-SE" sz="1800" u="sng" dirty="0" err="1">
                <a:latin typeface="Lab Grotesque"/>
              </a:rPr>
              <a:t>Trickle</a:t>
            </a:r>
            <a:r>
              <a:rPr lang="sv-SE" sz="1800" u="sng" dirty="0">
                <a:latin typeface="Lab Grotesque"/>
              </a:rPr>
              <a:t>-down</a:t>
            </a:r>
            <a:r>
              <a:rPr kumimoji="0" lang="sv-SE" sz="1800" b="0" i="0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Lab Grotesque"/>
              </a:rPr>
              <a:t> – krav på information spiller över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sv-SE" sz="1800" u="sng" dirty="0">
                <a:latin typeface="Lab Grotesque"/>
              </a:rPr>
              <a:t>Processer</a:t>
            </a:r>
            <a:r>
              <a:rPr lang="sv-SE" sz="1800" dirty="0">
                <a:latin typeface="Lab Grotesque"/>
              </a:rPr>
              <a:t>, intern kontroll, tillbörlig aktsamhet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sv-SE" sz="1800" u="sng" dirty="0">
                <a:latin typeface="Lab Grotesque"/>
              </a:rPr>
              <a:t>Tredjepartsgranskning</a:t>
            </a:r>
            <a:r>
              <a:rPr lang="sv-SE" sz="1800" dirty="0">
                <a:latin typeface="Lab Grotesque"/>
              </a:rPr>
              <a:t>, certifiering, intyg, kvalitetssäkring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sv-SE" sz="1800" dirty="0">
                <a:latin typeface="Lab Grotesque"/>
              </a:rPr>
              <a:t>Val av leverantör och andra </a:t>
            </a:r>
            <a:r>
              <a:rPr lang="sv-SE" sz="1800" u="sng" dirty="0">
                <a:latin typeface="Lab Grotesque"/>
              </a:rPr>
              <a:t>affärsbeslut</a:t>
            </a:r>
            <a:endParaRPr lang="sv-SE" sz="1800" dirty="0">
              <a:latin typeface="Lab Grotesque"/>
            </a:endParaRPr>
          </a:p>
          <a:p>
            <a:pPr marL="228600" lvl="1">
              <a:spcBef>
                <a:spcPts val="1000"/>
              </a:spcBef>
              <a:defRPr/>
            </a:pPr>
            <a:r>
              <a:rPr lang="sv-SE" sz="1800" u="sng" dirty="0">
                <a:latin typeface="Lab Grotesque"/>
              </a:rPr>
              <a:t>Finansiering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sv-SE" sz="1800" dirty="0">
                <a:latin typeface="Lab Grotesque"/>
              </a:rPr>
              <a:t>”Frivillig” rapportering</a:t>
            </a:r>
            <a:endParaRPr kumimoji="0" lang="sv-SE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endParaRPr kumimoji="0" lang="sv-SE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08ADEB8-E1CF-CAA0-D087-7CDC068E3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651" y="992187"/>
            <a:ext cx="3600335" cy="4873625"/>
          </a:xfrm>
          <a:prstGeom prst="rect">
            <a:avLst/>
          </a:prstGeom>
          <a:ln w="76200">
            <a:solidFill>
              <a:schemeClr val="bg2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11238336"/>
      </p:ext>
    </p:extLst>
  </p:cSld>
  <p:clrMapOvr>
    <a:masterClrMapping/>
  </p:clrMapOvr>
</p:sld>
</file>

<file path=ppt/theme/theme1.xml><?xml version="1.0" encoding="utf-8"?>
<a:theme xmlns:a="http://schemas.openxmlformats.org/drawingml/2006/main" name="Svenskt Näringsliv">
  <a:themeElements>
    <a:clrScheme name="Svenskt Näringsliv">
      <a:dk1>
        <a:sysClr val="windowText" lastClr="000000"/>
      </a:dk1>
      <a:lt1>
        <a:srgbClr val="FFFFFF"/>
      </a:lt1>
      <a:dk2>
        <a:srgbClr val="AEC1CF"/>
      </a:dk2>
      <a:lt2>
        <a:srgbClr val="EF8200"/>
      </a:lt2>
      <a:accent1>
        <a:srgbClr val="AEC1CF"/>
      </a:accent1>
      <a:accent2>
        <a:srgbClr val="33414E"/>
      </a:accent2>
      <a:accent3>
        <a:srgbClr val="57758D"/>
      </a:accent3>
      <a:accent4>
        <a:srgbClr val="EF8200"/>
      </a:accent4>
      <a:accent5>
        <a:srgbClr val="FFCC00"/>
      </a:accent5>
      <a:accent6>
        <a:srgbClr val="E53517"/>
      </a:accent6>
      <a:hlink>
        <a:srgbClr val="33414E"/>
      </a:hlink>
      <a:folHlink>
        <a:srgbClr val="57758D"/>
      </a:folHlink>
    </a:clrScheme>
    <a:fontScheme name="Svenskt Näringsl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enskt Näringsliv" id="{6C6B8300-189E-4BA7-9A3C-4492C45BEEBF}" vid="{F877681F-E120-4556-9277-222FD3B76BA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CE1E63D9DBB4BBF77575DAC9CEA7D" ma:contentTypeVersion="15" ma:contentTypeDescription="Skapa ett nytt dokument." ma:contentTypeScope="" ma:versionID="6eb8b1100423d93de7ec7e9835e8b23f">
  <xsd:schema xmlns:xsd="http://www.w3.org/2001/XMLSchema" xmlns:xs="http://www.w3.org/2001/XMLSchema" xmlns:p="http://schemas.microsoft.com/office/2006/metadata/properties" xmlns:ns2="29cde85b-4909-46eb-b26e-e1a5bd05719f" xmlns:ns3="13b80021-e10b-47f7-8fe9-f1254ba8d683" targetNamespace="http://schemas.microsoft.com/office/2006/metadata/properties" ma:root="true" ma:fieldsID="3ddd84c02d1908ba77a4d155282042db" ns2:_="" ns3:_="">
    <xsd:import namespace="29cde85b-4909-46eb-b26e-e1a5bd05719f"/>
    <xsd:import namespace="13b80021-e10b-47f7-8fe9-f1254ba8d6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e85b-4909-46eb-b26e-e1a5bd057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80021-e10b-47f7-8fe9-f1254ba8d6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96674b9-5df7-4726-82ba-f53c3b1c46c9}" ma:internalName="TaxCatchAll" ma:showField="CatchAllData" ma:web="13b80021-e10b-47f7-8fe9-f1254ba8d6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6B0594-C4ED-4024-95A2-2C4D6E67638F}"/>
</file>

<file path=customXml/itemProps2.xml><?xml version="1.0" encoding="utf-8"?>
<ds:datastoreItem xmlns:ds="http://schemas.openxmlformats.org/officeDocument/2006/customXml" ds:itemID="{3676966F-594B-4541-BB23-8DC108F72481}"/>
</file>

<file path=docProps/app.xml><?xml version="1.0" encoding="utf-8"?>
<Properties xmlns="http://schemas.openxmlformats.org/officeDocument/2006/extended-properties" xmlns:vt="http://schemas.openxmlformats.org/officeDocument/2006/docPropsVTypes">
  <Template>Svenskt Näringsliv</Template>
  <TotalTime>13405</TotalTime>
  <Words>142</Words>
  <Application>Microsoft Office PowerPoint</Application>
  <PresentationFormat>Bredbild</PresentationFormat>
  <Paragraphs>40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Lab Grotesque</vt:lpstr>
      <vt:lpstr>Lab Grotesque Black</vt:lpstr>
      <vt:lpstr>Svenskt Näringsliv</vt:lpstr>
      <vt:lpstr>PowerPoint-presentation</vt:lpstr>
      <vt:lpstr>PowerPoint-presentation</vt:lpstr>
      <vt:lpstr>Vilka omfattas och när?</vt:lpstr>
      <vt:lpstr>Konsekvenser?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Aktuella remisser</dc:title>
  <dc:creator>Bildstein-Hagberg, Sofia</dc:creator>
  <cp:lastModifiedBy>Sofia Bildstein-Hagberg</cp:lastModifiedBy>
  <cp:revision>193</cp:revision>
  <cp:lastPrinted>2023-05-24T12:49:48Z</cp:lastPrinted>
  <dcterms:created xsi:type="dcterms:W3CDTF">2019-05-22T17:24:05Z</dcterms:created>
  <dcterms:modified xsi:type="dcterms:W3CDTF">2024-04-05T08:09:32Z</dcterms:modified>
</cp:coreProperties>
</file>